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59" r:id="rId3"/>
  </p:sldMasterIdLst>
  <p:notesMasterIdLst>
    <p:notesMasterId r:id="rId16"/>
  </p:notesMasterIdLst>
  <p:handoutMasterIdLst>
    <p:handoutMasterId r:id="rId17"/>
  </p:handoutMasterIdLst>
  <p:sldIdLst>
    <p:sldId id="256" r:id="rId4"/>
    <p:sldId id="344" r:id="rId5"/>
    <p:sldId id="378" r:id="rId6"/>
    <p:sldId id="376" r:id="rId7"/>
    <p:sldId id="382" r:id="rId8"/>
    <p:sldId id="383" r:id="rId9"/>
    <p:sldId id="384" r:id="rId10"/>
    <p:sldId id="387" r:id="rId11"/>
    <p:sldId id="385" r:id="rId12"/>
    <p:sldId id="261" r:id="rId13"/>
    <p:sldId id="259" r:id="rId14"/>
    <p:sldId id="3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4F28"/>
    <a:srgbClr val="CCB01B"/>
    <a:srgbClr val="527F00"/>
    <a:srgbClr val="83999B"/>
    <a:srgbClr val="00425B"/>
    <a:srgbClr val="6F2871"/>
    <a:srgbClr val="B8B8B8"/>
    <a:srgbClr val="7B3D6A"/>
    <a:srgbClr val="717171"/>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62"/>
    <p:restoredTop sz="94660"/>
  </p:normalViewPr>
  <p:slideViewPr>
    <p:cSldViewPr snapToGrid="0" snapToObjects="1">
      <p:cViewPr varScale="1">
        <p:scale>
          <a:sx n="112" d="100"/>
          <a:sy n="112" d="100"/>
        </p:scale>
        <p:origin x="408" y="184"/>
      </p:cViewPr>
      <p:guideLst/>
    </p:cSldViewPr>
  </p:slideViewPr>
  <p:notesTextViewPr>
    <p:cViewPr>
      <p:scale>
        <a:sx n="1" d="1"/>
        <a:sy n="1" d="1"/>
      </p:scale>
      <p:origin x="0" y="0"/>
    </p:cViewPr>
  </p:notesTextViewPr>
  <p:notesViewPr>
    <p:cSldViewPr snapToGrid="0" snapToObjects="1">
      <p:cViewPr varScale="1">
        <p:scale>
          <a:sx n="83" d="100"/>
          <a:sy n="83" d="100"/>
        </p:scale>
        <p:origin x="38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139CFB-999D-479B-9069-45023200DF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AEEC53-9562-4D16-BA33-21821FFF90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98A0D0-A698-4236-A56E-12542BC00913}" type="datetimeFigureOut">
              <a:rPr lang="en-GB" smtClean="0"/>
              <a:t>08/10/2020</a:t>
            </a:fld>
            <a:endParaRPr lang="en-GB"/>
          </a:p>
        </p:txBody>
      </p:sp>
      <p:sp>
        <p:nvSpPr>
          <p:cNvPr id="4" name="Footer Placeholder 3">
            <a:extLst>
              <a:ext uri="{FF2B5EF4-FFF2-40B4-BE49-F238E27FC236}">
                <a16:creationId xmlns:a16="http://schemas.microsoft.com/office/drawing/2014/main" id="{5BA3078B-B690-4F66-A4BA-19BD51CBD2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877C8D6-4D11-4556-8DB6-718FB062A8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901897-19F2-45CE-837B-BF0AD2230E0C}" type="slidenum">
              <a:rPr lang="en-GB" smtClean="0"/>
              <a:t>‹#›</a:t>
            </a:fld>
            <a:endParaRPr lang="en-GB"/>
          </a:p>
        </p:txBody>
      </p:sp>
    </p:spTree>
    <p:extLst>
      <p:ext uri="{BB962C8B-B14F-4D97-AF65-F5344CB8AC3E}">
        <p14:creationId xmlns:p14="http://schemas.microsoft.com/office/powerpoint/2010/main" val="3352426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8229C-0E71-0F4E-958D-F73B96BE3DBE}" type="datetimeFigureOut">
              <a:rPr lang="en-US" smtClean="0"/>
              <a:t>10/8/20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1AC1A-170E-6248-8D23-6872C9E11E4B}" type="slidenum">
              <a:rPr lang="en-US" smtClean="0"/>
              <a:t>‹#›</a:t>
            </a:fld>
            <a:endParaRPr lang="en-US"/>
          </a:p>
        </p:txBody>
      </p:sp>
    </p:spTree>
    <p:extLst>
      <p:ext uri="{BB962C8B-B14F-4D97-AF65-F5344CB8AC3E}">
        <p14:creationId xmlns:p14="http://schemas.microsoft.com/office/powerpoint/2010/main" val="323497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F0BDF-A97B-CE44-A65E-D9718188BDAD}" type="slidenum">
              <a:rPr lang="en-US" smtClean="0"/>
              <a:t>3</a:t>
            </a:fld>
            <a:endParaRPr lang="en-US"/>
          </a:p>
        </p:txBody>
      </p:sp>
    </p:spTree>
    <p:extLst>
      <p:ext uri="{BB962C8B-B14F-4D97-AF65-F5344CB8AC3E}">
        <p14:creationId xmlns:p14="http://schemas.microsoft.com/office/powerpoint/2010/main" val="126983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 Outputs: </a:t>
            </a:r>
            <a:r>
              <a:rPr lang="en-GB" sz="1200" dirty="0"/>
              <a:t>the amount of something you deliver; ‘things’ produced</a:t>
            </a:r>
            <a:endParaRPr lang="en-GB" sz="1200" b="1" dirty="0"/>
          </a:p>
          <a:p>
            <a:endParaRPr lang="en-US" dirty="0"/>
          </a:p>
          <a:p>
            <a:endParaRPr lang="en-US" dirty="0"/>
          </a:p>
          <a:p>
            <a:r>
              <a:rPr lang="en-US" dirty="0"/>
              <a:t>Not all theories of change include outputs – how important they are </a:t>
            </a:r>
            <a:r>
              <a:rPr lang="en-US" b="1" dirty="0"/>
              <a:t>to you </a:t>
            </a:r>
            <a:r>
              <a:rPr lang="en-US" dirty="0"/>
              <a:t>will determine whether they are there or not</a:t>
            </a:r>
          </a:p>
          <a:p>
            <a:endParaRPr lang="en-US" dirty="0"/>
          </a:p>
          <a:p>
            <a:r>
              <a:rPr lang="en-US" dirty="0"/>
              <a:t>Many theories of change also include an ’accountability line’ which marks the point at which it would be expected that a young person disengage or ‘graduate’ from a project – this is usually before the long term impact and it’s an acknowledgement of the decrease of control that a </a:t>
            </a:r>
            <a:r>
              <a:rPr lang="en-US" dirty="0" err="1"/>
              <a:t>programme</a:t>
            </a:r>
            <a:r>
              <a:rPr lang="en-US" dirty="0"/>
              <a:t> has over outcomes when the young person isn’t actively engaged in an activity – you’ll see examples of this later.</a:t>
            </a:r>
          </a:p>
        </p:txBody>
      </p:sp>
      <p:sp>
        <p:nvSpPr>
          <p:cNvPr id="4" name="Slide Number Placeholder 3"/>
          <p:cNvSpPr>
            <a:spLocks noGrp="1"/>
          </p:cNvSpPr>
          <p:nvPr>
            <p:ph type="sldNum" sz="quarter" idx="5"/>
          </p:nvPr>
        </p:nvSpPr>
        <p:spPr/>
        <p:txBody>
          <a:bodyPr/>
          <a:lstStyle/>
          <a:p>
            <a:fld id="{C7CF0BDF-A97B-CE44-A65E-D9718188BDAD}" type="slidenum">
              <a:rPr lang="en-US" smtClean="0"/>
              <a:t>4</a:t>
            </a:fld>
            <a:endParaRPr lang="en-US"/>
          </a:p>
        </p:txBody>
      </p:sp>
    </p:spTree>
    <p:extLst>
      <p:ext uri="{BB962C8B-B14F-4D97-AF65-F5344CB8AC3E}">
        <p14:creationId xmlns:p14="http://schemas.microsoft.com/office/powerpoint/2010/main" val="71715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xfrm>
            <a:off x="90488" y="744538"/>
            <a:ext cx="6616700" cy="3722687"/>
          </a:xfrm>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itchFamily="34" charset="0"/>
              <a:ea typeface="MS PGothic" pitchFamily="34" charset="-128"/>
            </a:endParaRPr>
          </a:p>
        </p:txBody>
      </p:sp>
      <p:sp>
        <p:nvSpPr>
          <p:cNvPr id="166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E0DE01-D423-4257-A937-70270F8BF5FA}" type="slidenum">
              <a:rPr kumimoji="0" lang="en-GB" alt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946508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0"/>
          <p:cNvSpPr>
            <a:spLocks noGrp="1"/>
          </p:cNvSpPr>
          <p:nvPr>
            <p:ph type="title" hasCustomPrompt="1"/>
          </p:nvPr>
        </p:nvSpPr>
        <p:spPr>
          <a:xfrm>
            <a:off x="755650" y="3050496"/>
            <a:ext cx="8716300" cy="491095"/>
          </a:xfrm>
          <a:prstGeom prst="rect">
            <a:avLst/>
          </a:prstGeom>
        </p:spPr>
        <p:txBody>
          <a:bodyPr/>
          <a:lstStyle>
            <a:lvl1pPr>
              <a:defRPr sz="4000" b="1" i="0">
                <a:latin typeface="Source Sans Pro" panose="020F0502020204030204" pitchFamily="34" charset="0"/>
                <a:ea typeface="Source Sans Pro" panose="020F0502020204030204" pitchFamily="34" charset="0"/>
                <a:cs typeface="Source Sans Pro" panose="020F0502020204030204" pitchFamily="34" charset="0"/>
              </a:defRPr>
            </a:lvl1pPr>
          </a:lstStyle>
          <a:p>
            <a:r>
              <a:rPr lang="en-US" dirty="0"/>
              <a:t>Presentation title</a:t>
            </a:r>
          </a:p>
        </p:txBody>
      </p:sp>
      <p:sp>
        <p:nvSpPr>
          <p:cNvPr id="8" name="Text Placeholder 17"/>
          <p:cNvSpPr>
            <a:spLocks noGrp="1"/>
          </p:cNvSpPr>
          <p:nvPr>
            <p:ph type="body" sz="quarter" idx="10" hasCustomPrompt="1"/>
          </p:nvPr>
        </p:nvSpPr>
        <p:spPr>
          <a:xfrm>
            <a:off x="755650" y="3658235"/>
            <a:ext cx="8715375" cy="547688"/>
          </a:xfrm>
          <a:prstGeom prst="rect">
            <a:avLst/>
          </a:prstGeom>
        </p:spPr>
        <p:txBody>
          <a:bodyPr/>
          <a:lstStyle>
            <a:lvl1pPr marL="0" indent="0">
              <a:buNone/>
              <a:defRPr sz="3600" b="0"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dirty="0"/>
              <a:t>Presentation sub-title</a:t>
            </a:r>
          </a:p>
        </p:txBody>
      </p:sp>
      <p:sp>
        <p:nvSpPr>
          <p:cNvPr id="9" name="Text Placeholder 19"/>
          <p:cNvSpPr>
            <a:spLocks noGrp="1"/>
          </p:cNvSpPr>
          <p:nvPr>
            <p:ph type="body" sz="quarter" idx="11" hasCustomPrompt="1"/>
          </p:nvPr>
        </p:nvSpPr>
        <p:spPr>
          <a:xfrm>
            <a:off x="755650" y="4681284"/>
            <a:ext cx="8715375" cy="804862"/>
          </a:xfrm>
          <a:prstGeom prst="rect">
            <a:avLst/>
          </a:prstGeom>
        </p:spPr>
        <p:txBody>
          <a:bodyPr/>
          <a:lstStyle>
            <a:lvl1pPr marL="0" indent="0">
              <a:buNone/>
              <a:defRPr sz="2800" b="0"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dirty="0"/>
              <a:t>Author, Date</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5650" y="529558"/>
            <a:ext cx="2285262" cy="75621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04954" y="-469342"/>
            <a:ext cx="3904454" cy="7796684"/>
          </a:xfrm>
          <a:prstGeom prst="rect">
            <a:avLst/>
          </a:prstGeom>
        </p:spPr>
      </p:pic>
      <p:cxnSp>
        <p:nvCxnSpPr>
          <p:cNvPr id="12" name="Straight Connector 11"/>
          <p:cNvCxnSpPr/>
          <p:nvPr userDrawn="1"/>
        </p:nvCxnSpPr>
        <p:spPr>
          <a:xfrm>
            <a:off x="755650" y="4450024"/>
            <a:ext cx="872667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15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_2-column bullet list">
    <p:spTree>
      <p:nvGrpSpPr>
        <p:cNvPr id="1" name=""/>
        <p:cNvGrpSpPr/>
        <p:nvPr/>
      </p:nvGrpSpPr>
      <p:grpSpPr>
        <a:xfrm>
          <a:off x="0" y="0"/>
          <a:ext cx="0" cy="0"/>
          <a:chOff x="0" y="0"/>
          <a:chExt cx="0" cy="0"/>
        </a:xfrm>
      </p:grpSpPr>
      <p:sp>
        <p:nvSpPr>
          <p:cNvPr id="3" name="Text Placeholder 10"/>
          <p:cNvSpPr>
            <a:spLocks noGrp="1"/>
          </p:cNvSpPr>
          <p:nvPr>
            <p:ph type="body" sz="quarter" idx="13" hasCustomPrompt="1"/>
          </p:nvPr>
        </p:nvSpPr>
        <p:spPr>
          <a:xfrm>
            <a:off x="1216152" y="1930020"/>
            <a:ext cx="4254288" cy="3547554"/>
          </a:xfrm>
          <a:prstGeom prst="rect">
            <a:avLst/>
          </a:prstGeom>
        </p:spPr>
        <p:txBody>
          <a:bodyPr/>
          <a:lstStyle>
            <a:lvl1pPr marL="228600" indent="-228600">
              <a:defRPr sz="2000"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Bullet 1</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a:t>Bullet 2</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a:t>Bullet 3</a:t>
            </a:r>
          </a:p>
        </p:txBody>
      </p:sp>
      <p:sp>
        <p:nvSpPr>
          <p:cNvPr id="4" name="Text Placeholder 13"/>
          <p:cNvSpPr>
            <a:spLocks noGrp="1"/>
          </p:cNvSpPr>
          <p:nvPr>
            <p:ph type="body" sz="quarter" idx="15" hasCustomPrompt="1"/>
          </p:nvPr>
        </p:nvSpPr>
        <p:spPr>
          <a:xfrm>
            <a:off x="1215708" y="1416749"/>
            <a:ext cx="4254500" cy="512762"/>
          </a:xfrm>
          <a:prstGeom prst="rect">
            <a:avLst/>
          </a:prstGeom>
        </p:spPr>
        <p:txBody>
          <a:bodyPr/>
          <a:lstStyle>
            <a:lvl1pPr>
              <a:defRPr sz="2400" b="1" i="0">
                <a:solidFill>
                  <a:srgbClr val="00425B"/>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r>
              <a:rPr lang="en-US" dirty="0"/>
              <a:t>Sub-title:</a:t>
            </a:r>
          </a:p>
        </p:txBody>
      </p:sp>
      <p:sp>
        <p:nvSpPr>
          <p:cNvPr id="5" name="Text Placeholder 10"/>
          <p:cNvSpPr>
            <a:spLocks noGrp="1"/>
          </p:cNvSpPr>
          <p:nvPr>
            <p:ph type="body" sz="quarter" idx="16" hasCustomPrompt="1"/>
          </p:nvPr>
        </p:nvSpPr>
        <p:spPr>
          <a:xfrm>
            <a:off x="6672072" y="1930020"/>
            <a:ext cx="4254288" cy="3547554"/>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tabLst/>
              <a:defRPr sz="2000"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Bullet 1</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a:t>Bullet 2</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a:t>Bullet 3</a:t>
            </a:r>
          </a:p>
        </p:txBody>
      </p:sp>
      <p:sp>
        <p:nvSpPr>
          <p:cNvPr id="6" name="Text Placeholder 13"/>
          <p:cNvSpPr>
            <a:spLocks noGrp="1"/>
          </p:cNvSpPr>
          <p:nvPr>
            <p:ph type="body" sz="quarter" idx="17" hasCustomPrompt="1"/>
          </p:nvPr>
        </p:nvSpPr>
        <p:spPr>
          <a:xfrm>
            <a:off x="6671628" y="1416749"/>
            <a:ext cx="4254500" cy="512762"/>
          </a:xfrm>
          <a:prstGeom prst="rect">
            <a:avLst/>
          </a:prstGeom>
        </p:spPr>
        <p:txBody>
          <a:bodyPr/>
          <a:lstStyle>
            <a:lvl1pPr>
              <a:defRPr sz="2400" b="1" i="0">
                <a:solidFill>
                  <a:srgbClr val="00425B"/>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r>
              <a:rPr lang="en-US" dirty="0"/>
              <a:t>Sub-title:</a:t>
            </a:r>
          </a:p>
        </p:txBody>
      </p:sp>
      <p:sp>
        <p:nvSpPr>
          <p:cNvPr id="7" name="Content Placeholder 3"/>
          <p:cNvSpPr>
            <a:spLocks noGrp="1"/>
          </p:cNvSpPr>
          <p:nvPr>
            <p:ph sz="quarter" idx="18" hasCustomPrompt="1"/>
          </p:nvPr>
        </p:nvSpPr>
        <p:spPr>
          <a:xfrm>
            <a:off x="812257" y="6094024"/>
            <a:ext cx="1724671" cy="457754"/>
          </a:xfrm>
          <a:prstGeom prst="rect">
            <a:avLst/>
          </a:prstGeom>
        </p:spPr>
        <p:txBody>
          <a:bodyPr>
            <a:normAutofit/>
          </a:bodyPr>
          <a:lstStyle>
            <a:lvl1pPr marL="0" indent="0" algn="l">
              <a:buNone/>
              <a:defRPr sz="1200" b="0" i="0" baseline="0">
                <a:latin typeface="Work Sans Medium" charset="0"/>
                <a:ea typeface="Work Sans Medium" charset="0"/>
                <a:cs typeface="Work Sans Medium" charset="0"/>
              </a:defRPr>
            </a:lvl1pPr>
          </a:lstStyle>
          <a:p>
            <a:pPr lvl="0"/>
            <a:r>
              <a:rPr lang="en-US" b="0" i="0" dirty="0">
                <a:latin typeface="Work Sans Medium" charset="0"/>
                <a:ea typeface="Work Sans Medium" charset="0"/>
                <a:cs typeface="Work Sans Medium" charset="0"/>
              </a:rPr>
              <a:t>Presentation title</a:t>
            </a:r>
            <a:endParaRPr lang="en-US" dirty="0"/>
          </a:p>
        </p:txBody>
      </p:sp>
      <p:sp>
        <p:nvSpPr>
          <p:cNvPr id="8" name="Content Placeholder 22"/>
          <p:cNvSpPr>
            <a:spLocks noGrp="1"/>
          </p:cNvSpPr>
          <p:nvPr>
            <p:ph sz="quarter" idx="19" hasCustomPrompt="1"/>
          </p:nvPr>
        </p:nvSpPr>
        <p:spPr>
          <a:xfrm>
            <a:off x="9207500" y="6094024"/>
            <a:ext cx="1955800" cy="457589"/>
          </a:xfrm>
          <a:prstGeom prst="rect">
            <a:avLst/>
          </a:prstGeom>
        </p:spPr>
        <p:txBody>
          <a:bodyPr>
            <a:normAutofit/>
          </a:bodyPr>
          <a:lstStyle>
            <a:lvl1pPr marL="0" indent="0" algn="r">
              <a:buNone/>
              <a:defRPr sz="1200" baseline="0"/>
            </a:lvl1pPr>
          </a:lstStyle>
          <a:p>
            <a:pPr lvl="0"/>
            <a:r>
              <a:rPr lang="en-US" dirty="0"/>
              <a:t>Author, Date</a:t>
            </a:r>
          </a:p>
        </p:txBody>
      </p:sp>
      <p:sp>
        <p:nvSpPr>
          <p:cNvPr id="10" name="Title 1"/>
          <p:cNvSpPr>
            <a:spLocks noGrp="1"/>
          </p:cNvSpPr>
          <p:nvPr>
            <p:ph type="title" hasCustomPrompt="1"/>
          </p:nvPr>
        </p:nvSpPr>
        <p:spPr>
          <a:xfrm>
            <a:off x="731160" y="341024"/>
            <a:ext cx="8746948" cy="519375"/>
          </a:xfrm>
        </p:spPr>
        <p:txBody>
          <a:bodyPr/>
          <a:lstStyle>
            <a:lvl1pPr>
              <a:defRPr baseline="0"/>
            </a:lvl1pPr>
          </a:lstStyle>
          <a:p>
            <a:r>
              <a:rPr lang="en-US" dirty="0"/>
              <a:t>Slide title</a:t>
            </a:r>
          </a:p>
        </p:txBody>
      </p:sp>
    </p:spTree>
    <p:extLst>
      <p:ext uri="{BB962C8B-B14F-4D97-AF65-F5344CB8AC3E}">
        <p14:creationId xmlns:p14="http://schemas.microsoft.com/office/powerpoint/2010/main" val="6123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_5-column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160" y="341024"/>
            <a:ext cx="8746948" cy="519375"/>
          </a:xfrm>
        </p:spPr>
        <p:txBody>
          <a:bodyPr/>
          <a:lstStyle>
            <a:lvl1pPr>
              <a:defRPr baseline="0"/>
            </a:lvl1pPr>
          </a:lstStyle>
          <a:p>
            <a:r>
              <a:rPr lang="en-US" dirty="0"/>
              <a:t>Slide title</a:t>
            </a:r>
          </a:p>
        </p:txBody>
      </p:sp>
      <p:sp>
        <p:nvSpPr>
          <p:cNvPr id="3" name="Text Placeholder 13"/>
          <p:cNvSpPr>
            <a:spLocks noGrp="1"/>
          </p:cNvSpPr>
          <p:nvPr>
            <p:ph type="body" sz="quarter" idx="22" hasCustomPrompt="1"/>
          </p:nvPr>
        </p:nvSpPr>
        <p:spPr>
          <a:xfrm>
            <a:off x="716493" y="2138568"/>
            <a:ext cx="1892300" cy="3444169"/>
          </a:xfrm>
        </p:spPr>
        <p:txBody>
          <a:bodyPr>
            <a:noAutofit/>
          </a:bodyPr>
          <a:lstStyle>
            <a:lvl1pPr marL="88900" indent="-88900">
              <a:tabLst/>
              <a:defRPr sz="800" b="0" i="0">
                <a:latin typeface="Work Sans" charset="0"/>
                <a:ea typeface="Work Sans" charset="0"/>
                <a:cs typeface="Work Sans" charset="0"/>
              </a:defRPr>
            </a:lvl1pPr>
            <a:lvl2pPr>
              <a:defRPr sz="1000"/>
            </a:lvl2pPr>
            <a:lvl3pPr>
              <a:defRPr sz="1000"/>
            </a:lvl3pPr>
            <a:lvl4pPr>
              <a:defRPr sz="1000"/>
            </a:lvl4pPr>
            <a:lvl5pPr>
              <a:defRPr sz="1000"/>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13"/>
          <p:cNvSpPr>
            <a:spLocks noGrp="1"/>
          </p:cNvSpPr>
          <p:nvPr>
            <p:ph type="body" sz="quarter" idx="23" hasCustomPrompt="1"/>
          </p:nvPr>
        </p:nvSpPr>
        <p:spPr>
          <a:xfrm>
            <a:off x="2952217" y="2138568"/>
            <a:ext cx="1892300" cy="3444169"/>
          </a:xfrm>
        </p:spPr>
        <p:txBody>
          <a:bodyPr>
            <a:noAutofit/>
          </a:bodyPr>
          <a:lstStyle>
            <a:lvl1pPr marL="88900" indent="-88900">
              <a:tabLst/>
              <a:defRPr sz="800" b="0" i="0">
                <a:latin typeface="Work Sans" charset="0"/>
                <a:ea typeface="Work Sans" charset="0"/>
                <a:cs typeface="Work Sans" charset="0"/>
              </a:defRPr>
            </a:lvl1pPr>
            <a:lvl2pPr>
              <a:defRPr sz="1000"/>
            </a:lvl2pPr>
            <a:lvl3pPr>
              <a:defRPr sz="1000"/>
            </a:lvl3pPr>
            <a:lvl4pPr>
              <a:defRPr sz="1000"/>
            </a:lvl4pPr>
            <a:lvl5pPr>
              <a:defRPr sz="1000"/>
            </a:lvl5pPr>
          </a:lstStyle>
          <a:p>
            <a:pPr lvl="0"/>
            <a:r>
              <a:rPr lang="en-US" dirty="0"/>
              <a:t>Bullet 1</a:t>
            </a:r>
          </a:p>
          <a:p>
            <a:pPr lvl="0"/>
            <a:r>
              <a:rPr lang="en-US" dirty="0"/>
              <a:t>Bullet 2</a:t>
            </a:r>
          </a:p>
          <a:p>
            <a:pPr lvl="0"/>
            <a:r>
              <a:rPr lang="en-US" dirty="0"/>
              <a:t>Bullet 3</a:t>
            </a:r>
          </a:p>
          <a:p>
            <a:pPr lvl="0"/>
            <a:r>
              <a:rPr lang="en-US" dirty="0"/>
              <a:t>Bullet 4</a:t>
            </a:r>
          </a:p>
        </p:txBody>
      </p:sp>
      <p:sp>
        <p:nvSpPr>
          <p:cNvPr id="5" name="Text Placeholder 13"/>
          <p:cNvSpPr>
            <a:spLocks noGrp="1"/>
          </p:cNvSpPr>
          <p:nvPr>
            <p:ph type="body" sz="quarter" idx="24" hasCustomPrompt="1"/>
          </p:nvPr>
        </p:nvSpPr>
        <p:spPr>
          <a:xfrm>
            <a:off x="5187941" y="2138568"/>
            <a:ext cx="1892300" cy="3444169"/>
          </a:xfrm>
        </p:spPr>
        <p:txBody>
          <a:bodyPr>
            <a:noAutofit/>
          </a:bodyPr>
          <a:lstStyle>
            <a:lvl1pPr marL="88900" indent="-88900">
              <a:tabLst/>
              <a:defRPr sz="800" b="0" i="0">
                <a:latin typeface="Work Sans" charset="0"/>
                <a:ea typeface="Work Sans" charset="0"/>
                <a:cs typeface="Work Sans" charset="0"/>
              </a:defRPr>
            </a:lvl1pPr>
            <a:lvl2pPr>
              <a:defRPr sz="1000"/>
            </a:lvl2pPr>
            <a:lvl3pPr>
              <a:defRPr sz="1000"/>
            </a:lvl3pPr>
            <a:lvl4pPr>
              <a:defRPr sz="1000"/>
            </a:lvl4pPr>
            <a:lvl5pPr>
              <a:defRPr sz="1000"/>
            </a:lvl5pPr>
          </a:lstStyle>
          <a:p>
            <a:pPr lvl="0"/>
            <a:r>
              <a:rPr lang="en-US" dirty="0"/>
              <a:t>Bullet 1</a:t>
            </a:r>
          </a:p>
          <a:p>
            <a:pPr lvl="0"/>
            <a:r>
              <a:rPr lang="en-US" dirty="0"/>
              <a:t>Bullet 2</a:t>
            </a:r>
          </a:p>
          <a:p>
            <a:pPr lvl="0"/>
            <a:r>
              <a:rPr lang="en-US" dirty="0"/>
              <a:t>Bullet 3</a:t>
            </a:r>
          </a:p>
          <a:p>
            <a:pPr lvl="0"/>
            <a:r>
              <a:rPr lang="en-US" dirty="0"/>
              <a:t>Bullet 4</a:t>
            </a:r>
          </a:p>
        </p:txBody>
      </p:sp>
      <p:sp>
        <p:nvSpPr>
          <p:cNvPr id="6" name="Text Placeholder 13"/>
          <p:cNvSpPr>
            <a:spLocks noGrp="1"/>
          </p:cNvSpPr>
          <p:nvPr>
            <p:ph type="body" sz="quarter" idx="25" hasCustomPrompt="1"/>
          </p:nvPr>
        </p:nvSpPr>
        <p:spPr>
          <a:xfrm>
            <a:off x="7414238" y="2138568"/>
            <a:ext cx="1892300" cy="3444169"/>
          </a:xfrm>
        </p:spPr>
        <p:txBody>
          <a:bodyPr>
            <a:noAutofit/>
          </a:bodyPr>
          <a:lstStyle>
            <a:lvl1pPr marL="88900" indent="-88900">
              <a:tabLst/>
              <a:defRPr sz="800" b="0" i="0">
                <a:latin typeface="Work Sans" charset="0"/>
                <a:ea typeface="Work Sans" charset="0"/>
                <a:cs typeface="Work Sans" charset="0"/>
              </a:defRPr>
            </a:lvl1pPr>
            <a:lvl2pPr>
              <a:defRPr sz="1000"/>
            </a:lvl2pPr>
            <a:lvl3pPr>
              <a:defRPr sz="1000"/>
            </a:lvl3pPr>
            <a:lvl4pPr>
              <a:defRPr sz="1000"/>
            </a:lvl4pPr>
            <a:lvl5pPr>
              <a:defRPr sz="1000"/>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Text Placeholder 13"/>
          <p:cNvSpPr>
            <a:spLocks noGrp="1"/>
          </p:cNvSpPr>
          <p:nvPr>
            <p:ph type="body" sz="quarter" idx="26" hasCustomPrompt="1"/>
          </p:nvPr>
        </p:nvSpPr>
        <p:spPr>
          <a:xfrm>
            <a:off x="9640535" y="2138568"/>
            <a:ext cx="1892300" cy="3444169"/>
          </a:xfrm>
        </p:spPr>
        <p:txBody>
          <a:bodyPr>
            <a:noAutofit/>
          </a:bodyPr>
          <a:lstStyle>
            <a:lvl1pPr marL="88900" indent="-88900">
              <a:tabLst/>
              <a:defRPr sz="800" b="0" i="0">
                <a:latin typeface="Work Sans" charset="0"/>
                <a:ea typeface="Work Sans" charset="0"/>
                <a:cs typeface="Work Sans" charset="0"/>
              </a:defRPr>
            </a:lvl1pPr>
            <a:lvl2pPr>
              <a:defRPr sz="1000"/>
            </a:lvl2pPr>
            <a:lvl3pPr>
              <a:defRPr sz="1000"/>
            </a:lvl3pPr>
            <a:lvl4pPr>
              <a:defRPr sz="1000"/>
            </a:lvl4pPr>
            <a:lvl5pPr>
              <a:defRPr sz="1000"/>
            </a:lvl5pPr>
          </a:lstStyle>
          <a:p>
            <a:pPr lvl="0"/>
            <a:r>
              <a:rPr lang="en-US" dirty="0"/>
              <a:t>Bullet 1</a:t>
            </a:r>
          </a:p>
          <a:p>
            <a:pPr lvl="0"/>
            <a:r>
              <a:rPr lang="en-US" dirty="0"/>
              <a:t>Bullet 2</a:t>
            </a:r>
          </a:p>
          <a:p>
            <a:pPr lvl="0"/>
            <a:r>
              <a:rPr lang="en-US" dirty="0"/>
              <a:t>Bullet 3</a:t>
            </a:r>
          </a:p>
          <a:p>
            <a:pPr lvl="0"/>
            <a:r>
              <a:rPr lang="en-US" dirty="0"/>
              <a:t>Bullet 4</a:t>
            </a:r>
          </a:p>
        </p:txBody>
      </p:sp>
      <p:sp>
        <p:nvSpPr>
          <p:cNvPr id="8" name="Content Placeholder 19"/>
          <p:cNvSpPr>
            <a:spLocks noGrp="1"/>
          </p:cNvSpPr>
          <p:nvPr>
            <p:ph sz="quarter" idx="27" hasCustomPrompt="1"/>
          </p:nvPr>
        </p:nvSpPr>
        <p:spPr>
          <a:xfrm>
            <a:off x="733425" y="1432116"/>
            <a:ext cx="1490663" cy="441515"/>
          </a:xfrm>
        </p:spPr>
        <p:txBody>
          <a:bodyPr>
            <a:noAutofit/>
          </a:bodyPr>
          <a:lstStyle>
            <a:lvl1pPr marL="0" indent="0">
              <a:buNone/>
              <a:defRPr sz="1400" b="1"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dirty="0"/>
              <a:t>Section title</a:t>
            </a:r>
          </a:p>
        </p:txBody>
      </p:sp>
      <p:sp>
        <p:nvSpPr>
          <p:cNvPr id="9" name="Content Placeholder 19"/>
          <p:cNvSpPr>
            <a:spLocks noGrp="1"/>
          </p:cNvSpPr>
          <p:nvPr>
            <p:ph sz="quarter" idx="28" hasCustomPrompt="1"/>
          </p:nvPr>
        </p:nvSpPr>
        <p:spPr>
          <a:xfrm>
            <a:off x="2952217" y="1432116"/>
            <a:ext cx="1490663" cy="450729"/>
          </a:xfrm>
        </p:spPr>
        <p:txBody>
          <a:bodyPr>
            <a:noAutofit/>
          </a:bodyPr>
          <a:lstStyle>
            <a:lvl1pPr marL="0" indent="0">
              <a:buNone/>
              <a:defRPr sz="1400" b="1"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dirty="0"/>
              <a:t>Section title over two lines</a:t>
            </a:r>
          </a:p>
        </p:txBody>
      </p:sp>
      <p:sp>
        <p:nvSpPr>
          <p:cNvPr id="10" name="Content Placeholder 19"/>
          <p:cNvSpPr>
            <a:spLocks noGrp="1"/>
          </p:cNvSpPr>
          <p:nvPr>
            <p:ph sz="quarter" idx="29" hasCustomPrompt="1"/>
          </p:nvPr>
        </p:nvSpPr>
        <p:spPr>
          <a:xfrm>
            <a:off x="5171009" y="1432116"/>
            <a:ext cx="1490663" cy="450729"/>
          </a:xfrm>
        </p:spPr>
        <p:txBody>
          <a:bodyPr>
            <a:noAutofit/>
          </a:bodyPr>
          <a:lstStyle>
            <a:lvl1pPr marL="0" indent="0">
              <a:buNone/>
              <a:defRPr sz="1400" b="1"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dirty="0"/>
              <a:t>Section title over two lines</a:t>
            </a:r>
          </a:p>
        </p:txBody>
      </p:sp>
      <p:sp>
        <p:nvSpPr>
          <p:cNvPr id="11" name="Content Placeholder 19"/>
          <p:cNvSpPr>
            <a:spLocks noGrp="1"/>
          </p:cNvSpPr>
          <p:nvPr>
            <p:ph sz="quarter" idx="30" hasCustomPrompt="1"/>
          </p:nvPr>
        </p:nvSpPr>
        <p:spPr>
          <a:xfrm>
            <a:off x="7392656" y="1432116"/>
            <a:ext cx="1490663" cy="450729"/>
          </a:xfrm>
        </p:spPr>
        <p:txBody>
          <a:bodyPr>
            <a:noAutofit/>
          </a:bodyPr>
          <a:lstStyle>
            <a:lvl1pPr marL="0" indent="0">
              <a:buNone/>
              <a:defRPr sz="1400" b="1"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dirty="0"/>
              <a:t>Section title over two lines</a:t>
            </a:r>
          </a:p>
        </p:txBody>
      </p:sp>
      <p:sp>
        <p:nvSpPr>
          <p:cNvPr id="12" name="Content Placeholder 19"/>
          <p:cNvSpPr>
            <a:spLocks noGrp="1"/>
          </p:cNvSpPr>
          <p:nvPr>
            <p:ph sz="quarter" idx="31" hasCustomPrompt="1"/>
          </p:nvPr>
        </p:nvSpPr>
        <p:spPr>
          <a:xfrm>
            <a:off x="9614303" y="1432116"/>
            <a:ext cx="1490663" cy="450729"/>
          </a:xfrm>
        </p:spPr>
        <p:txBody>
          <a:bodyPr>
            <a:noAutofit/>
          </a:bodyPr>
          <a:lstStyle>
            <a:lvl1pPr marL="0" indent="0">
              <a:buNone/>
              <a:defRPr sz="1400" b="1"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dirty="0"/>
              <a:t>Section title over two lines</a:t>
            </a:r>
          </a:p>
        </p:txBody>
      </p:sp>
      <p:cxnSp>
        <p:nvCxnSpPr>
          <p:cNvPr id="13" name="Straight Arrow Connector 12"/>
          <p:cNvCxnSpPr/>
          <p:nvPr userDrawn="1"/>
        </p:nvCxnSpPr>
        <p:spPr>
          <a:xfrm>
            <a:off x="804804" y="1958701"/>
            <a:ext cx="1272619" cy="0"/>
          </a:xfrm>
          <a:prstGeom prst="straightConnector1">
            <a:avLst/>
          </a:prstGeom>
          <a:ln w="31750">
            <a:solidFill>
              <a:srgbClr val="C4C4C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userDrawn="1"/>
        </p:nvCxnSpPr>
        <p:spPr>
          <a:xfrm>
            <a:off x="3036198" y="1971739"/>
            <a:ext cx="1272619" cy="0"/>
          </a:xfrm>
          <a:prstGeom prst="straightConnector1">
            <a:avLst/>
          </a:prstGeom>
          <a:ln w="31750">
            <a:solidFill>
              <a:srgbClr val="8F8F8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userDrawn="1"/>
        </p:nvCxnSpPr>
        <p:spPr>
          <a:xfrm>
            <a:off x="5279309" y="1966097"/>
            <a:ext cx="1272619" cy="0"/>
          </a:xfrm>
          <a:prstGeom prst="straightConnector1">
            <a:avLst/>
          </a:prstGeom>
          <a:ln w="31750">
            <a:solidFill>
              <a:srgbClr val="3D3D3D"/>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userDrawn="1"/>
        </p:nvCxnSpPr>
        <p:spPr>
          <a:xfrm>
            <a:off x="7501677" y="1966858"/>
            <a:ext cx="1272619" cy="0"/>
          </a:xfrm>
          <a:prstGeom prst="straightConnector1">
            <a:avLst/>
          </a:prstGeom>
          <a:ln w="31750">
            <a:solidFill>
              <a:srgbClr val="7B3C6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userDrawn="1"/>
        </p:nvCxnSpPr>
        <p:spPr>
          <a:xfrm>
            <a:off x="9723324" y="1961217"/>
            <a:ext cx="1272619" cy="0"/>
          </a:xfrm>
          <a:prstGeom prst="straightConnector1">
            <a:avLst/>
          </a:prstGeom>
          <a:ln w="31750">
            <a:solidFill>
              <a:srgbClr val="D7783D"/>
            </a:solidFill>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3"/>
          <p:cNvSpPr>
            <a:spLocks noGrp="1"/>
          </p:cNvSpPr>
          <p:nvPr>
            <p:ph sz="quarter" idx="18" hasCustomPrompt="1"/>
          </p:nvPr>
        </p:nvSpPr>
        <p:spPr>
          <a:xfrm>
            <a:off x="812257" y="6094024"/>
            <a:ext cx="1724671" cy="457754"/>
          </a:xfrm>
          <a:prstGeom prst="rect">
            <a:avLst/>
          </a:prstGeom>
        </p:spPr>
        <p:txBody>
          <a:bodyPr>
            <a:normAutofit/>
          </a:bodyPr>
          <a:lstStyle>
            <a:lvl1pPr marL="0" indent="0" algn="l">
              <a:buNone/>
              <a:defRPr sz="1200" b="0" i="0" baseline="0">
                <a:latin typeface="Work Sans Medium" charset="0"/>
                <a:ea typeface="Work Sans Medium" charset="0"/>
                <a:cs typeface="Work Sans Medium" charset="0"/>
              </a:defRPr>
            </a:lvl1pPr>
          </a:lstStyle>
          <a:p>
            <a:pPr lvl="0"/>
            <a:r>
              <a:rPr lang="en-US" b="0" i="0" dirty="0">
                <a:latin typeface="Work Sans Medium" charset="0"/>
                <a:ea typeface="Work Sans Medium" charset="0"/>
                <a:cs typeface="Work Sans Medium" charset="0"/>
              </a:rPr>
              <a:t>Presentation title</a:t>
            </a:r>
            <a:endParaRPr lang="en-US" dirty="0"/>
          </a:p>
        </p:txBody>
      </p:sp>
      <p:sp>
        <p:nvSpPr>
          <p:cNvPr id="19" name="Content Placeholder 22"/>
          <p:cNvSpPr>
            <a:spLocks noGrp="1"/>
          </p:cNvSpPr>
          <p:nvPr>
            <p:ph sz="quarter" idx="19" hasCustomPrompt="1"/>
          </p:nvPr>
        </p:nvSpPr>
        <p:spPr>
          <a:xfrm>
            <a:off x="9207500" y="6094024"/>
            <a:ext cx="1955800" cy="457589"/>
          </a:xfrm>
          <a:prstGeom prst="rect">
            <a:avLst/>
          </a:prstGeom>
        </p:spPr>
        <p:txBody>
          <a:bodyPr>
            <a:normAutofit/>
          </a:bodyPr>
          <a:lstStyle>
            <a:lvl1pPr marL="0" indent="0" algn="r">
              <a:buNone/>
              <a:defRPr sz="1200" baseline="0"/>
            </a:lvl1pPr>
          </a:lstStyle>
          <a:p>
            <a:pPr lvl="0"/>
            <a:r>
              <a:rPr lang="en-US" dirty="0"/>
              <a:t>Author, Date</a:t>
            </a:r>
          </a:p>
        </p:txBody>
      </p:sp>
    </p:spTree>
    <p:extLst>
      <p:ext uri="{BB962C8B-B14F-4D97-AF65-F5344CB8AC3E}">
        <p14:creationId xmlns:p14="http://schemas.microsoft.com/office/powerpoint/2010/main" val="44536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bg>
      <p:bgPr>
        <a:blipFill dpi="0" rotWithShape="1">
          <a:blip r:embed="rId2">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14" name="Content Placeholder 3"/>
          <p:cNvSpPr>
            <a:spLocks noGrp="1"/>
          </p:cNvSpPr>
          <p:nvPr>
            <p:ph sz="quarter" idx="18" hasCustomPrompt="1"/>
          </p:nvPr>
        </p:nvSpPr>
        <p:spPr>
          <a:xfrm>
            <a:off x="812257" y="6094024"/>
            <a:ext cx="1724671" cy="457754"/>
          </a:xfrm>
          <a:prstGeom prst="rect">
            <a:avLst/>
          </a:prstGeom>
        </p:spPr>
        <p:txBody>
          <a:bodyPr>
            <a:normAutofit/>
          </a:bodyPr>
          <a:lstStyle>
            <a:lvl1pPr marL="0" indent="0" algn="l">
              <a:buNone/>
              <a:defRPr sz="1200" b="0" i="0" baseline="0">
                <a:solidFill>
                  <a:schemeClr val="bg1"/>
                </a:solidFill>
                <a:latin typeface="Work Sans Medium" charset="0"/>
                <a:ea typeface="Work Sans Medium" charset="0"/>
                <a:cs typeface="Work Sans Medium" charset="0"/>
              </a:defRPr>
            </a:lvl1pPr>
          </a:lstStyle>
          <a:p>
            <a:pPr lvl="0"/>
            <a:r>
              <a:rPr lang="en-US" b="0" i="0" dirty="0">
                <a:latin typeface="Work Sans Medium" charset="0"/>
                <a:ea typeface="Work Sans Medium" charset="0"/>
                <a:cs typeface="Work Sans Medium" charset="0"/>
              </a:rPr>
              <a:t>Presentation title</a:t>
            </a:r>
            <a:endParaRPr lang="en-US" dirty="0"/>
          </a:p>
        </p:txBody>
      </p:sp>
      <p:sp>
        <p:nvSpPr>
          <p:cNvPr id="15" name="Content Placeholder 22"/>
          <p:cNvSpPr>
            <a:spLocks noGrp="1"/>
          </p:cNvSpPr>
          <p:nvPr>
            <p:ph sz="quarter" idx="19" hasCustomPrompt="1"/>
          </p:nvPr>
        </p:nvSpPr>
        <p:spPr>
          <a:xfrm>
            <a:off x="9207500" y="6094024"/>
            <a:ext cx="1955800" cy="457589"/>
          </a:xfrm>
          <a:prstGeom prst="rect">
            <a:avLst/>
          </a:prstGeom>
        </p:spPr>
        <p:txBody>
          <a:bodyPr>
            <a:normAutofit/>
          </a:bodyPr>
          <a:lstStyle>
            <a:lvl1pPr marL="0" indent="0" algn="r">
              <a:buNone/>
              <a:defRPr sz="1200" baseline="0">
                <a:solidFill>
                  <a:schemeClr val="bg1"/>
                </a:solidFill>
              </a:defRPr>
            </a:lvl1pPr>
          </a:lstStyle>
          <a:p>
            <a:pPr lvl="0"/>
            <a:r>
              <a:rPr lang="en-US" dirty="0"/>
              <a:t>Author, Date</a:t>
            </a:r>
          </a:p>
        </p:txBody>
      </p:sp>
      <p:sp>
        <p:nvSpPr>
          <p:cNvPr id="16" name="Title 1"/>
          <p:cNvSpPr>
            <a:spLocks noGrp="1"/>
          </p:cNvSpPr>
          <p:nvPr>
            <p:ph type="title" hasCustomPrompt="1"/>
          </p:nvPr>
        </p:nvSpPr>
        <p:spPr>
          <a:xfrm>
            <a:off x="731160" y="341024"/>
            <a:ext cx="8711778" cy="519375"/>
          </a:xfrm>
        </p:spPr>
        <p:txBody>
          <a:bodyPr/>
          <a:lstStyle>
            <a:lvl1pPr>
              <a:defRPr baseline="0"/>
            </a:lvl1pPr>
          </a:lstStyle>
          <a:p>
            <a:r>
              <a:rPr lang="en-US" dirty="0"/>
              <a:t>Slide title</a:t>
            </a:r>
          </a:p>
        </p:txBody>
      </p:sp>
    </p:spTree>
    <p:extLst>
      <p:ext uri="{BB962C8B-B14F-4D97-AF65-F5344CB8AC3E}">
        <p14:creationId xmlns:p14="http://schemas.microsoft.com/office/powerpoint/2010/main" val="193660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 art_photo">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8" hasCustomPrompt="1"/>
          </p:nvPr>
        </p:nvSpPr>
        <p:spPr>
          <a:xfrm>
            <a:off x="812257" y="6094024"/>
            <a:ext cx="1724671" cy="457754"/>
          </a:xfrm>
          <a:prstGeom prst="rect">
            <a:avLst/>
          </a:prstGeom>
        </p:spPr>
        <p:txBody>
          <a:bodyPr>
            <a:normAutofit/>
          </a:bodyPr>
          <a:lstStyle>
            <a:lvl1pPr marL="0" indent="0" algn="l">
              <a:buNone/>
              <a:defRPr sz="1200" b="0" i="0" baseline="0">
                <a:solidFill>
                  <a:schemeClr val="bg1"/>
                </a:solidFill>
                <a:latin typeface="Work Sans Medium" charset="0"/>
                <a:ea typeface="Work Sans Medium" charset="0"/>
                <a:cs typeface="Work Sans Medium" charset="0"/>
              </a:defRPr>
            </a:lvl1pPr>
          </a:lstStyle>
          <a:p>
            <a:pPr lvl="0"/>
            <a:r>
              <a:rPr lang="en-US" b="0" i="0" dirty="0">
                <a:latin typeface="Work Sans Medium" charset="0"/>
                <a:ea typeface="Work Sans Medium" charset="0"/>
                <a:cs typeface="Work Sans Medium" charset="0"/>
              </a:rPr>
              <a:t>Presentation title</a:t>
            </a:r>
            <a:endParaRPr lang="en-US" dirty="0"/>
          </a:p>
        </p:txBody>
      </p:sp>
      <p:sp>
        <p:nvSpPr>
          <p:cNvPr id="5" name="Content Placeholder 22"/>
          <p:cNvSpPr>
            <a:spLocks noGrp="1"/>
          </p:cNvSpPr>
          <p:nvPr>
            <p:ph sz="quarter" idx="19" hasCustomPrompt="1"/>
          </p:nvPr>
        </p:nvSpPr>
        <p:spPr>
          <a:xfrm>
            <a:off x="9207500" y="6094024"/>
            <a:ext cx="1955800" cy="457589"/>
          </a:xfrm>
          <a:prstGeom prst="rect">
            <a:avLst/>
          </a:prstGeom>
        </p:spPr>
        <p:txBody>
          <a:bodyPr>
            <a:normAutofit/>
          </a:bodyPr>
          <a:lstStyle>
            <a:lvl1pPr marL="0" indent="0" algn="r">
              <a:buNone/>
              <a:defRPr sz="1200" baseline="0">
                <a:solidFill>
                  <a:schemeClr val="bg1"/>
                </a:solidFill>
              </a:defRPr>
            </a:lvl1pPr>
          </a:lstStyle>
          <a:p>
            <a:pPr lvl="0"/>
            <a:r>
              <a:rPr lang="en-US" dirty="0"/>
              <a:t>Author, Date</a:t>
            </a:r>
          </a:p>
        </p:txBody>
      </p:sp>
      <p:sp>
        <p:nvSpPr>
          <p:cNvPr id="9" name="Title 1"/>
          <p:cNvSpPr>
            <a:spLocks noGrp="1"/>
          </p:cNvSpPr>
          <p:nvPr>
            <p:ph type="title" hasCustomPrompt="1"/>
          </p:nvPr>
        </p:nvSpPr>
        <p:spPr>
          <a:xfrm>
            <a:off x="731160" y="341024"/>
            <a:ext cx="8711778" cy="519375"/>
          </a:xfrm>
        </p:spPr>
        <p:txBody>
          <a:bodyPr/>
          <a:lstStyle>
            <a:lvl1pPr>
              <a:defRPr baseline="0"/>
            </a:lvl1pPr>
          </a:lstStyle>
          <a:p>
            <a:r>
              <a:rPr lang="en-US" dirty="0"/>
              <a:t>Slide title</a:t>
            </a:r>
          </a:p>
        </p:txBody>
      </p:sp>
    </p:spTree>
    <p:extLst>
      <p:ext uri="{BB962C8B-B14F-4D97-AF65-F5344CB8AC3E}">
        <p14:creationId xmlns:p14="http://schemas.microsoft.com/office/powerpoint/2010/main" val="96332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picture">
    <p:spTree>
      <p:nvGrpSpPr>
        <p:cNvPr id="1" name=""/>
        <p:cNvGrpSpPr/>
        <p:nvPr/>
      </p:nvGrpSpPr>
      <p:grpSpPr>
        <a:xfrm>
          <a:off x="0" y="0"/>
          <a:ext cx="0" cy="0"/>
          <a:chOff x="0" y="0"/>
          <a:chExt cx="0" cy="0"/>
        </a:xfrm>
      </p:grpSpPr>
      <p:sp>
        <p:nvSpPr>
          <p:cNvPr id="3" name="Rectangle 2"/>
          <p:cNvSpPr/>
          <p:nvPr userDrawn="1"/>
        </p:nvSpPr>
        <p:spPr>
          <a:xfrm>
            <a:off x="0" y="-21168"/>
            <a:ext cx="12192000" cy="6879168"/>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5650" y="529558"/>
            <a:ext cx="2285262" cy="756214"/>
          </a:xfrm>
          <a:prstGeom prst="rect">
            <a:avLst/>
          </a:prstGeom>
        </p:spPr>
      </p:pic>
      <p:sp>
        <p:nvSpPr>
          <p:cNvPr id="12" name="Title 10"/>
          <p:cNvSpPr>
            <a:spLocks noGrp="1"/>
          </p:cNvSpPr>
          <p:nvPr>
            <p:ph type="title" hasCustomPrompt="1"/>
          </p:nvPr>
        </p:nvSpPr>
        <p:spPr>
          <a:xfrm>
            <a:off x="755650" y="3050496"/>
            <a:ext cx="5355004" cy="491095"/>
          </a:xfrm>
          <a:prstGeom prst="rect">
            <a:avLst/>
          </a:prstGeom>
        </p:spPr>
        <p:txBody>
          <a:bodyPr/>
          <a:lstStyle>
            <a:lvl1pPr>
              <a:defRPr sz="4000" b="1" i="0">
                <a:latin typeface="Source Sans Pro" panose="020B0503030403020204" pitchFamily="34" charset="0"/>
                <a:ea typeface="Source Sans Pro" panose="020B0503030403020204" pitchFamily="34" charset="0"/>
                <a:cs typeface="Source Sans Pro" panose="020B0503030403020204" pitchFamily="34" charset="0"/>
              </a:defRPr>
            </a:lvl1pPr>
          </a:lstStyle>
          <a:p>
            <a:r>
              <a:rPr lang="en-US" dirty="0"/>
              <a:t>Presentation title</a:t>
            </a:r>
          </a:p>
        </p:txBody>
      </p:sp>
      <p:sp>
        <p:nvSpPr>
          <p:cNvPr id="13" name="Text Placeholder 17"/>
          <p:cNvSpPr>
            <a:spLocks noGrp="1"/>
          </p:cNvSpPr>
          <p:nvPr>
            <p:ph type="body" sz="quarter" idx="10" hasCustomPrompt="1"/>
          </p:nvPr>
        </p:nvSpPr>
        <p:spPr>
          <a:xfrm>
            <a:off x="755651" y="3658235"/>
            <a:ext cx="5355004" cy="547688"/>
          </a:xfrm>
          <a:prstGeom prst="rect">
            <a:avLst/>
          </a:prstGeom>
        </p:spPr>
        <p:txBody>
          <a:bodyPr/>
          <a:lstStyle>
            <a:lvl1pPr marL="0" indent="0">
              <a:buNone/>
              <a:defRPr sz="3600" b="0"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dirty="0"/>
              <a:t>Presentation sub-title</a:t>
            </a:r>
          </a:p>
        </p:txBody>
      </p:sp>
      <p:sp>
        <p:nvSpPr>
          <p:cNvPr id="14" name="Text Placeholder 19"/>
          <p:cNvSpPr>
            <a:spLocks noGrp="1"/>
          </p:cNvSpPr>
          <p:nvPr>
            <p:ph type="body" sz="quarter" idx="11" hasCustomPrompt="1"/>
          </p:nvPr>
        </p:nvSpPr>
        <p:spPr>
          <a:xfrm>
            <a:off x="755651" y="4681284"/>
            <a:ext cx="5355004" cy="804862"/>
          </a:xfrm>
          <a:prstGeom prst="rect">
            <a:avLst/>
          </a:prstGeom>
        </p:spPr>
        <p:txBody>
          <a:bodyPr/>
          <a:lstStyle>
            <a:lvl1pPr marL="0" indent="0">
              <a:buNone/>
              <a:defRPr sz="2800" b="0"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dirty="0"/>
              <a:t>Author, Date</a:t>
            </a:r>
          </a:p>
        </p:txBody>
      </p:sp>
      <p:cxnSp>
        <p:nvCxnSpPr>
          <p:cNvPr id="15" name="Straight Connector 14"/>
          <p:cNvCxnSpPr/>
          <p:nvPr userDrawn="1"/>
        </p:nvCxnSpPr>
        <p:spPr>
          <a:xfrm>
            <a:off x="755650" y="4450024"/>
            <a:ext cx="535500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3">
            <a:extLst>
              <a:ext uri="{28A0092B-C50C-407E-A947-70E740481C1C}">
                <a14:useLocalDpi xmlns:a14="http://schemas.microsoft.com/office/drawing/2010/main"/>
              </a:ext>
            </a:extLst>
          </a:blip>
          <a:srcRect l="11455" r="32683"/>
          <a:stretch/>
        </p:blipFill>
        <p:spPr>
          <a:xfrm>
            <a:off x="6454943" y="0"/>
            <a:ext cx="5737058"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04954" y="-469342"/>
            <a:ext cx="3904454" cy="7796684"/>
          </a:xfrm>
          <a:prstGeom prst="rect">
            <a:avLst/>
          </a:prstGeom>
        </p:spPr>
      </p:pic>
    </p:spTree>
    <p:extLst>
      <p:ext uri="{BB962C8B-B14F-4D97-AF65-F5344CB8AC3E}">
        <p14:creationId xmlns:p14="http://schemas.microsoft.com/office/powerpoint/2010/main" val="53811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image backgroun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l="1433" t="5598" r="1466" b="12608"/>
          <a:stretch/>
        </p:blipFill>
        <p:spPr>
          <a:xfrm>
            <a:off x="0" y="-1"/>
            <a:ext cx="12192000" cy="6858001"/>
          </a:xfrm>
          <a:prstGeom prst="rect">
            <a:avLst/>
          </a:prstGeom>
        </p:spPr>
      </p:pic>
      <p:sp>
        <p:nvSpPr>
          <p:cNvPr id="3" name="Rectangle 2"/>
          <p:cNvSpPr/>
          <p:nvPr userDrawn="1"/>
        </p:nvSpPr>
        <p:spPr>
          <a:xfrm>
            <a:off x="0" y="-1"/>
            <a:ext cx="12196079" cy="6858000"/>
          </a:xfrm>
          <a:prstGeom prst="rect">
            <a:avLst/>
          </a:prstGeom>
          <a:solidFill>
            <a:srgbClr val="B8B8B8">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sp>
        <p:nvSpPr>
          <p:cNvPr id="4" name="Title 10"/>
          <p:cNvSpPr>
            <a:spLocks noGrp="1"/>
          </p:cNvSpPr>
          <p:nvPr>
            <p:ph type="title" hasCustomPrompt="1"/>
          </p:nvPr>
        </p:nvSpPr>
        <p:spPr>
          <a:xfrm>
            <a:off x="755650" y="3050496"/>
            <a:ext cx="8716300" cy="491095"/>
          </a:xfrm>
          <a:prstGeom prst="rect">
            <a:avLst/>
          </a:prstGeom>
        </p:spPr>
        <p:txBody>
          <a:bodyPr/>
          <a:lstStyle>
            <a:lvl1pPr>
              <a:defRPr sz="4000" b="1" i="0">
                <a:latin typeface="Source Sans Pro" panose="020B0503030403020204" pitchFamily="34" charset="0"/>
                <a:ea typeface="Source Sans Pro" panose="020B0503030403020204" pitchFamily="34" charset="0"/>
                <a:cs typeface="Source Sans Pro" panose="020B0503030403020204" pitchFamily="34" charset="0"/>
              </a:defRPr>
            </a:lvl1pPr>
          </a:lstStyle>
          <a:p>
            <a:r>
              <a:rPr lang="en-US" dirty="0"/>
              <a:t>Presentation title</a:t>
            </a:r>
          </a:p>
        </p:txBody>
      </p:sp>
      <p:sp>
        <p:nvSpPr>
          <p:cNvPr id="5" name="Text Placeholder 17"/>
          <p:cNvSpPr>
            <a:spLocks noGrp="1"/>
          </p:cNvSpPr>
          <p:nvPr>
            <p:ph type="body" sz="quarter" idx="10" hasCustomPrompt="1"/>
          </p:nvPr>
        </p:nvSpPr>
        <p:spPr>
          <a:xfrm>
            <a:off x="755650" y="3658235"/>
            <a:ext cx="8715375" cy="547688"/>
          </a:xfrm>
          <a:prstGeom prst="rect">
            <a:avLst/>
          </a:prstGeom>
        </p:spPr>
        <p:txBody>
          <a:bodyPr/>
          <a:lstStyle>
            <a:lvl1pPr marL="0" indent="0">
              <a:buNone/>
              <a:defRPr sz="3600" b="0"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dirty="0"/>
              <a:t>Presentation sub-title</a:t>
            </a:r>
          </a:p>
        </p:txBody>
      </p:sp>
      <p:sp>
        <p:nvSpPr>
          <p:cNvPr id="6" name="Text Placeholder 19"/>
          <p:cNvSpPr>
            <a:spLocks noGrp="1"/>
          </p:cNvSpPr>
          <p:nvPr>
            <p:ph type="body" sz="quarter" idx="11" hasCustomPrompt="1"/>
          </p:nvPr>
        </p:nvSpPr>
        <p:spPr>
          <a:xfrm>
            <a:off x="755650" y="4681284"/>
            <a:ext cx="8715375" cy="804862"/>
          </a:xfrm>
          <a:prstGeom prst="rect">
            <a:avLst/>
          </a:prstGeom>
        </p:spPr>
        <p:txBody>
          <a:bodyPr/>
          <a:lstStyle>
            <a:lvl1pPr marL="0" indent="0">
              <a:buNone/>
              <a:defRPr sz="2800" b="0"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dirty="0"/>
              <a:t>Author,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5650" y="529558"/>
            <a:ext cx="2285262" cy="756214"/>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04954" y="-469342"/>
            <a:ext cx="3904454" cy="7796684"/>
          </a:xfrm>
          <a:prstGeom prst="rect">
            <a:avLst/>
          </a:prstGeom>
        </p:spPr>
      </p:pic>
      <p:cxnSp>
        <p:nvCxnSpPr>
          <p:cNvPr id="9" name="Straight Connector 8"/>
          <p:cNvCxnSpPr/>
          <p:nvPr userDrawn="1"/>
        </p:nvCxnSpPr>
        <p:spPr>
          <a:xfrm>
            <a:off x="755650" y="4450024"/>
            <a:ext cx="872667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80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sp>
        <p:nvSpPr>
          <p:cNvPr id="4" name="Title 10"/>
          <p:cNvSpPr>
            <a:spLocks noGrp="1"/>
          </p:cNvSpPr>
          <p:nvPr>
            <p:ph type="title" hasCustomPrompt="1"/>
          </p:nvPr>
        </p:nvSpPr>
        <p:spPr>
          <a:xfrm>
            <a:off x="755650" y="3050496"/>
            <a:ext cx="8716300" cy="491095"/>
          </a:xfrm>
          <a:prstGeom prst="rect">
            <a:avLst/>
          </a:prstGeom>
        </p:spPr>
        <p:txBody>
          <a:bodyPr/>
          <a:lstStyle>
            <a:lvl1pPr>
              <a:defRPr sz="4000" b="1" i="0" baseline="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r>
              <a:rPr lang="en-US" dirty="0"/>
              <a:t>Divider title</a:t>
            </a:r>
          </a:p>
        </p:txBody>
      </p:sp>
      <p:sp>
        <p:nvSpPr>
          <p:cNvPr id="5" name="Text Placeholder 17"/>
          <p:cNvSpPr>
            <a:spLocks noGrp="1"/>
          </p:cNvSpPr>
          <p:nvPr>
            <p:ph type="body" sz="quarter" idx="10" hasCustomPrompt="1"/>
          </p:nvPr>
        </p:nvSpPr>
        <p:spPr>
          <a:xfrm>
            <a:off x="755650" y="3658235"/>
            <a:ext cx="8715375" cy="547688"/>
          </a:xfrm>
          <a:prstGeom prst="rect">
            <a:avLst/>
          </a:prstGeom>
        </p:spPr>
        <p:txBody>
          <a:bodyPr/>
          <a:lstStyle>
            <a:lvl1pPr marL="0" indent="0">
              <a:buNone/>
              <a:defRPr sz="3600" b="0" i="0" baseline="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dirty="0"/>
              <a:t>Divider sub-title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5650" y="529558"/>
            <a:ext cx="2285262" cy="75621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04954" y="-469342"/>
            <a:ext cx="3904454" cy="7796684"/>
          </a:xfrm>
          <a:prstGeom prst="rect">
            <a:avLst/>
          </a:prstGeom>
        </p:spPr>
      </p:pic>
      <p:sp>
        <p:nvSpPr>
          <p:cNvPr id="11" name="Content Placeholder 3"/>
          <p:cNvSpPr>
            <a:spLocks noGrp="1"/>
          </p:cNvSpPr>
          <p:nvPr>
            <p:ph sz="quarter" idx="18" hasCustomPrompt="1"/>
          </p:nvPr>
        </p:nvSpPr>
        <p:spPr>
          <a:xfrm>
            <a:off x="812257" y="6094024"/>
            <a:ext cx="1724671" cy="457754"/>
          </a:xfrm>
          <a:prstGeom prst="rect">
            <a:avLst/>
          </a:prstGeom>
        </p:spPr>
        <p:txBody>
          <a:bodyPr>
            <a:normAutofit/>
          </a:bodyPr>
          <a:lstStyle>
            <a:lvl1pPr marL="0" indent="0" algn="l">
              <a:buNone/>
              <a:defRPr sz="1200" b="0" i="0" baseline="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b="0" i="0" dirty="0">
                <a:latin typeface="Work Sans Medium" charset="0"/>
                <a:ea typeface="Work Sans Medium" charset="0"/>
                <a:cs typeface="Work Sans Medium" charset="0"/>
              </a:rPr>
              <a:t>Presentation title</a:t>
            </a:r>
            <a:endParaRPr lang="en-US" dirty="0"/>
          </a:p>
        </p:txBody>
      </p:sp>
      <p:sp>
        <p:nvSpPr>
          <p:cNvPr id="12" name="Content Placeholder 22"/>
          <p:cNvSpPr>
            <a:spLocks noGrp="1"/>
          </p:cNvSpPr>
          <p:nvPr>
            <p:ph sz="quarter" idx="19" hasCustomPrompt="1"/>
          </p:nvPr>
        </p:nvSpPr>
        <p:spPr>
          <a:xfrm>
            <a:off x="9207500" y="6094024"/>
            <a:ext cx="1955800" cy="457589"/>
          </a:xfrm>
          <a:prstGeom prst="rect">
            <a:avLst/>
          </a:prstGeom>
        </p:spPr>
        <p:txBody>
          <a:bodyPr>
            <a:normAutofit/>
          </a:bodyPr>
          <a:lstStyle>
            <a:lvl1pPr marL="0" indent="0" algn="r">
              <a:buNone/>
              <a:defRPr sz="1200" baseline="0">
                <a:solidFill>
                  <a:schemeClr val="bg1"/>
                </a:solidFill>
                <a:latin typeface="Source Sans Pro" panose="020B0503030403020204" pitchFamily="34" charset="0"/>
                <a:ea typeface="Source Sans Pro" panose="020B0503030403020204" pitchFamily="34" charset="0"/>
              </a:defRPr>
            </a:lvl1pPr>
          </a:lstStyle>
          <a:p>
            <a:pPr lvl="0"/>
            <a:r>
              <a:rPr lang="en-US" dirty="0"/>
              <a:t>Author, Date</a:t>
            </a:r>
          </a:p>
        </p:txBody>
      </p:sp>
      <p:cxnSp>
        <p:nvCxnSpPr>
          <p:cNvPr id="13" name="Straight Connector 12"/>
          <p:cNvCxnSpPr/>
          <p:nvPr userDrawn="1"/>
        </p:nvCxnSpPr>
        <p:spPr>
          <a:xfrm>
            <a:off x="822960" y="6048947"/>
            <a:ext cx="10332000" cy="0"/>
          </a:xfrm>
          <a:prstGeom prst="line">
            <a:avLst/>
          </a:prstGeom>
          <a:ln w="34925">
            <a:solidFill>
              <a:srgbClr val="B5B5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304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5650" y="529558"/>
            <a:ext cx="2285262" cy="75621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04954" y="-469342"/>
            <a:ext cx="3904454" cy="7796684"/>
          </a:xfrm>
          <a:prstGeom prst="rect">
            <a:avLst/>
          </a:prstGeom>
        </p:spPr>
      </p:pic>
      <p:sp>
        <p:nvSpPr>
          <p:cNvPr id="10" name="Title 10"/>
          <p:cNvSpPr>
            <a:spLocks noGrp="1"/>
          </p:cNvSpPr>
          <p:nvPr>
            <p:ph type="title" hasCustomPrompt="1"/>
          </p:nvPr>
        </p:nvSpPr>
        <p:spPr>
          <a:xfrm>
            <a:off x="687858" y="3050496"/>
            <a:ext cx="8716300" cy="491095"/>
          </a:xfrm>
          <a:prstGeom prst="rect">
            <a:avLst/>
          </a:prstGeom>
        </p:spPr>
        <p:txBody>
          <a:bodyPr/>
          <a:lstStyle>
            <a:lvl1pPr>
              <a:defRPr sz="4400" b="1" i="0" baseline="0">
                <a:latin typeface="Source Sans Pro" panose="020B0503030403020204" pitchFamily="34" charset="0"/>
                <a:ea typeface="Source Sans Pro" panose="020B0503030403020204" pitchFamily="34" charset="0"/>
                <a:cs typeface="Source Sans Pro" panose="020B0503030403020204" pitchFamily="34" charset="0"/>
              </a:defRPr>
            </a:lvl1pPr>
          </a:lstStyle>
          <a:p>
            <a:r>
              <a:rPr lang="en-US" dirty="0"/>
              <a:t>Keep in touch</a:t>
            </a:r>
          </a:p>
        </p:txBody>
      </p:sp>
      <p:sp>
        <p:nvSpPr>
          <p:cNvPr id="11" name="Text Placeholder 19"/>
          <p:cNvSpPr>
            <a:spLocks noGrp="1"/>
          </p:cNvSpPr>
          <p:nvPr>
            <p:ph type="body" sz="quarter" idx="11" hasCustomPrompt="1"/>
          </p:nvPr>
        </p:nvSpPr>
        <p:spPr>
          <a:xfrm>
            <a:off x="648702" y="4195693"/>
            <a:ext cx="8715375" cy="991769"/>
          </a:xfrm>
          <a:prstGeom prst="rect">
            <a:avLst/>
          </a:prstGeom>
        </p:spPr>
        <p:txBody>
          <a:bodyPr/>
          <a:lstStyle>
            <a:lvl1pPr marL="0" indent="0">
              <a:buNone/>
              <a:defRPr sz="1800" b="0" i="0">
                <a:latin typeface="Source Sans Pro" panose="020B0503030403020204" pitchFamily="34" charset="0"/>
                <a:ea typeface="Source Sans Pro" panose="020B0503030403020204" pitchFamily="34" charset="0"/>
                <a:cs typeface="Source Sans Pro" panose="020B0503030403020204" pitchFamily="34" charset="0"/>
              </a:defRPr>
            </a:lvl1pPr>
          </a:lstStyle>
          <a:p>
            <a:pPr lvl="0"/>
            <a:r>
              <a:rPr lang="en-US" dirty="0" err="1"/>
              <a:t>Bethia.mcneil@youthimpact.uk</a:t>
            </a:r>
            <a:endParaRPr lang="en-US" dirty="0"/>
          </a:p>
          <a:p>
            <a:pPr lvl="0"/>
            <a:r>
              <a:rPr lang="en-US" dirty="0" err="1"/>
              <a:t>www.youthimpact.uk</a:t>
            </a:r>
            <a:endParaRPr lang="en-US" dirty="0"/>
          </a:p>
        </p:txBody>
      </p:sp>
      <p:cxnSp>
        <p:nvCxnSpPr>
          <p:cNvPr id="12" name="Straight Connector 11"/>
          <p:cNvCxnSpPr/>
          <p:nvPr userDrawn="1"/>
        </p:nvCxnSpPr>
        <p:spPr>
          <a:xfrm>
            <a:off x="755650" y="3940070"/>
            <a:ext cx="479475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2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332558-6F28-4A6F-BAD8-1A0296C0654D}" type="datetimeFigureOut">
              <a:rPr lang="en-GB" smtClean="0">
                <a:solidFill>
                  <a:prstClr val="black">
                    <a:tint val="75000"/>
                  </a:prstClr>
                </a:solidFill>
              </a:rPr>
              <a:pPr/>
              <a:t>08/10/2020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FF8B2D6-87AA-4EFA-B1E2-6832FB2DC34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41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Text Placeholder 10"/>
          <p:cNvSpPr>
            <a:spLocks noGrp="1"/>
          </p:cNvSpPr>
          <p:nvPr>
            <p:ph type="body" sz="quarter" idx="13" hasCustomPrompt="1"/>
          </p:nvPr>
        </p:nvSpPr>
        <p:spPr>
          <a:xfrm>
            <a:off x="1216152" y="2048892"/>
            <a:ext cx="9180576" cy="35475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None/>
              <a:tabLst/>
              <a:defRPr sz="2000"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Text here</a:t>
            </a:r>
          </a:p>
        </p:txBody>
      </p:sp>
      <p:sp>
        <p:nvSpPr>
          <p:cNvPr id="9" name="Text Placeholder 13"/>
          <p:cNvSpPr>
            <a:spLocks noGrp="1"/>
          </p:cNvSpPr>
          <p:nvPr>
            <p:ph type="body" sz="quarter" idx="15" hasCustomPrompt="1"/>
          </p:nvPr>
        </p:nvSpPr>
        <p:spPr>
          <a:xfrm>
            <a:off x="1215708" y="1416749"/>
            <a:ext cx="9181020" cy="512762"/>
          </a:xfrm>
          <a:prstGeom prst="rect">
            <a:avLst/>
          </a:prstGeom>
        </p:spPr>
        <p:txBody>
          <a:bodyPr/>
          <a:lstStyle>
            <a:lvl1pPr>
              <a:defRPr sz="2400" b="1" i="0">
                <a:solidFill>
                  <a:srgbClr val="00425B"/>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r>
              <a:rPr lang="en-US" dirty="0"/>
              <a:t>Sub-title:</a:t>
            </a:r>
          </a:p>
        </p:txBody>
      </p:sp>
      <p:sp>
        <p:nvSpPr>
          <p:cNvPr id="10" name="Title 1"/>
          <p:cNvSpPr>
            <a:spLocks noGrp="1"/>
          </p:cNvSpPr>
          <p:nvPr>
            <p:ph type="title" hasCustomPrompt="1"/>
          </p:nvPr>
        </p:nvSpPr>
        <p:spPr>
          <a:xfrm>
            <a:off x="731160" y="341024"/>
            <a:ext cx="8746948" cy="519375"/>
          </a:xfrm>
        </p:spPr>
        <p:txBody>
          <a:bodyPr/>
          <a:lstStyle>
            <a:lvl1pPr>
              <a:defRPr baseline="0"/>
            </a:lvl1pPr>
          </a:lstStyle>
          <a:p>
            <a:r>
              <a:rPr lang="en-US" dirty="0"/>
              <a:t>Slide title</a:t>
            </a:r>
          </a:p>
        </p:txBody>
      </p:sp>
    </p:spTree>
    <p:extLst>
      <p:ext uri="{BB962C8B-B14F-4D97-AF65-F5344CB8AC3E}">
        <p14:creationId xmlns:p14="http://schemas.microsoft.com/office/powerpoint/2010/main" val="111079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_photo">
    <p:spTree>
      <p:nvGrpSpPr>
        <p:cNvPr id="1" name=""/>
        <p:cNvGrpSpPr/>
        <p:nvPr/>
      </p:nvGrpSpPr>
      <p:grpSpPr>
        <a:xfrm>
          <a:off x="0" y="0"/>
          <a:ext cx="0" cy="0"/>
          <a:chOff x="0" y="0"/>
          <a:chExt cx="0" cy="0"/>
        </a:xfrm>
      </p:grpSpPr>
      <p:sp>
        <p:nvSpPr>
          <p:cNvPr id="3" name="Text Placeholder 10"/>
          <p:cNvSpPr>
            <a:spLocks noGrp="1"/>
          </p:cNvSpPr>
          <p:nvPr>
            <p:ph type="body" sz="quarter" idx="13" hasCustomPrompt="1"/>
          </p:nvPr>
        </p:nvSpPr>
        <p:spPr>
          <a:xfrm>
            <a:off x="1216152" y="2048892"/>
            <a:ext cx="5568696" cy="35475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None/>
              <a:tabLst/>
              <a:defRPr sz="2000"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Text here</a:t>
            </a:r>
          </a:p>
        </p:txBody>
      </p:sp>
      <p:sp>
        <p:nvSpPr>
          <p:cNvPr id="4" name="Text Placeholder 13"/>
          <p:cNvSpPr>
            <a:spLocks noGrp="1"/>
          </p:cNvSpPr>
          <p:nvPr>
            <p:ph type="body" sz="quarter" idx="15" hasCustomPrompt="1"/>
          </p:nvPr>
        </p:nvSpPr>
        <p:spPr>
          <a:xfrm>
            <a:off x="1215708" y="1416749"/>
            <a:ext cx="5569140" cy="512762"/>
          </a:xfrm>
          <a:prstGeom prst="rect">
            <a:avLst/>
          </a:prstGeom>
        </p:spPr>
        <p:txBody>
          <a:bodyPr/>
          <a:lstStyle>
            <a:lvl1pPr>
              <a:defRPr sz="2400" b="1" i="0">
                <a:solidFill>
                  <a:srgbClr val="00425B"/>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r>
              <a:rPr lang="en-US" dirty="0"/>
              <a:t>Sub-title:</a:t>
            </a:r>
          </a:p>
        </p:txBody>
      </p:sp>
      <p:sp>
        <p:nvSpPr>
          <p:cNvPr id="6" name="Title 1"/>
          <p:cNvSpPr>
            <a:spLocks noGrp="1"/>
          </p:cNvSpPr>
          <p:nvPr>
            <p:ph type="title" hasCustomPrompt="1"/>
          </p:nvPr>
        </p:nvSpPr>
        <p:spPr>
          <a:xfrm>
            <a:off x="731160" y="341024"/>
            <a:ext cx="8746948" cy="519375"/>
          </a:xfrm>
        </p:spPr>
        <p:txBody>
          <a:bodyPr/>
          <a:lstStyle>
            <a:lvl1pPr>
              <a:defRPr baseline="0"/>
            </a:lvl1pPr>
          </a:lstStyle>
          <a:p>
            <a:r>
              <a:rPr lang="en-US" dirty="0"/>
              <a:t>Slide title</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l="15448" t="5144" r="25236" b="5533"/>
          <a:stretch/>
        </p:blipFill>
        <p:spPr>
          <a:xfrm>
            <a:off x="7056913" y="1416749"/>
            <a:ext cx="4156520" cy="4179697"/>
          </a:xfrm>
          <a:prstGeom prst="rect">
            <a:avLst/>
          </a:prstGeom>
        </p:spPr>
      </p:pic>
    </p:spTree>
    <p:extLst>
      <p:ext uri="{BB962C8B-B14F-4D97-AF65-F5344CB8AC3E}">
        <p14:creationId xmlns:p14="http://schemas.microsoft.com/office/powerpoint/2010/main" val="569442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_bullet list">
    <p:spTree>
      <p:nvGrpSpPr>
        <p:cNvPr id="1" name=""/>
        <p:cNvGrpSpPr/>
        <p:nvPr/>
      </p:nvGrpSpPr>
      <p:grpSpPr>
        <a:xfrm>
          <a:off x="0" y="0"/>
          <a:ext cx="0" cy="0"/>
          <a:chOff x="0" y="0"/>
          <a:chExt cx="0" cy="0"/>
        </a:xfrm>
      </p:grpSpPr>
      <p:sp>
        <p:nvSpPr>
          <p:cNvPr id="8" name="Text Placeholder 10"/>
          <p:cNvSpPr>
            <a:spLocks noGrp="1"/>
          </p:cNvSpPr>
          <p:nvPr>
            <p:ph type="body" sz="quarter" idx="13" hasCustomPrompt="1"/>
          </p:nvPr>
        </p:nvSpPr>
        <p:spPr>
          <a:xfrm>
            <a:off x="1216152" y="2048892"/>
            <a:ext cx="9180576" cy="3547554"/>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tabLst/>
              <a:defRPr sz="2000"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Bullet 1</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a:t>Bullet 2</a:t>
            </a:r>
          </a:p>
          <a:p>
            <a:pPr marL="228600" marR="0" lvl="0" indent="-228600" algn="l" defTabSz="914400" rtl="0" eaLnBrk="1" fontAlgn="auto" latinLnBrk="0" hangingPunct="1">
              <a:lnSpc>
                <a:spcPct val="90000"/>
              </a:lnSpc>
              <a:spcBef>
                <a:spcPts val="1000"/>
              </a:spcBef>
              <a:spcAft>
                <a:spcPts val="0"/>
              </a:spcAft>
              <a:buClrTx/>
              <a:buSzTx/>
              <a:tabLst/>
              <a:defRPr/>
            </a:pPr>
            <a:r>
              <a:rPr lang="en-US" dirty="0"/>
              <a:t>Bullet 3</a:t>
            </a:r>
          </a:p>
        </p:txBody>
      </p:sp>
      <p:sp>
        <p:nvSpPr>
          <p:cNvPr id="9" name="Text Placeholder 13"/>
          <p:cNvSpPr>
            <a:spLocks noGrp="1"/>
          </p:cNvSpPr>
          <p:nvPr>
            <p:ph type="body" sz="quarter" idx="15" hasCustomPrompt="1"/>
          </p:nvPr>
        </p:nvSpPr>
        <p:spPr>
          <a:xfrm>
            <a:off x="1215708" y="1416749"/>
            <a:ext cx="9181020" cy="512762"/>
          </a:xfrm>
          <a:prstGeom prst="rect">
            <a:avLst/>
          </a:prstGeom>
        </p:spPr>
        <p:txBody>
          <a:bodyPr/>
          <a:lstStyle>
            <a:lvl1pPr>
              <a:defRPr sz="2400" b="1" i="0">
                <a:solidFill>
                  <a:srgbClr val="00425B"/>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r>
              <a:rPr lang="en-US" dirty="0"/>
              <a:t>Sub-title:</a:t>
            </a:r>
          </a:p>
        </p:txBody>
      </p:sp>
      <p:sp>
        <p:nvSpPr>
          <p:cNvPr id="10" name="Content Placeholder 3"/>
          <p:cNvSpPr>
            <a:spLocks noGrp="1"/>
          </p:cNvSpPr>
          <p:nvPr>
            <p:ph sz="quarter" idx="17" hasCustomPrompt="1"/>
          </p:nvPr>
        </p:nvSpPr>
        <p:spPr>
          <a:xfrm>
            <a:off x="812257" y="6094024"/>
            <a:ext cx="1724671" cy="457754"/>
          </a:xfrm>
          <a:prstGeom prst="rect">
            <a:avLst/>
          </a:prstGeom>
        </p:spPr>
        <p:txBody>
          <a:bodyPr>
            <a:normAutofit/>
          </a:bodyPr>
          <a:lstStyle>
            <a:lvl1pPr marL="0" indent="0" algn="l">
              <a:buNone/>
              <a:defRPr sz="1200" b="0" i="0" baseline="0">
                <a:latin typeface="Work Sans Medium" charset="0"/>
                <a:ea typeface="Work Sans Medium" charset="0"/>
                <a:cs typeface="Work Sans Medium" charset="0"/>
              </a:defRPr>
            </a:lvl1pPr>
          </a:lstStyle>
          <a:p>
            <a:pPr lvl="0"/>
            <a:r>
              <a:rPr lang="en-US" b="0" i="0" dirty="0">
                <a:latin typeface="Work Sans Medium" charset="0"/>
                <a:ea typeface="Work Sans Medium" charset="0"/>
                <a:cs typeface="Work Sans Medium" charset="0"/>
              </a:rPr>
              <a:t>Presentation title</a:t>
            </a:r>
            <a:endParaRPr lang="en-US" dirty="0"/>
          </a:p>
        </p:txBody>
      </p:sp>
      <p:sp>
        <p:nvSpPr>
          <p:cNvPr id="12" name="Content Placeholder 22"/>
          <p:cNvSpPr>
            <a:spLocks noGrp="1"/>
          </p:cNvSpPr>
          <p:nvPr>
            <p:ph sz="quarter" idx="19" hasCustomPrompt="1"/>
          </p:nvPr>
        </p:nvSpPr>
        <p:spPr>
          <a:xfrm>
            <a:off x="9207500" y="6094024"/>
            <a:ext cx="1955800" cy="457589"/>
          </a:xfrm>
          <a:prstGeom prst="rect">
            <a:avLst/>
          </a:prstGeom>
        </p:spPr>
        <p:txBody>
          <a:bodyPr>
            <a:normAutofit/>
          </a:bodyPr>
          <a:lstStyle>
            <a:lvl1pPr marL="0" indent="0" algn="r">
              <a:buNone/>
              <a:defRPr sz="1200" baseline="0"/>
            </a:lvl1pPr>
          </a:lstStyle>
          <a:p>
            <a:pPr lvl="0"/>
            <a:r>
              <a:rPr lang="en-US" dirty="0"/>
              <a:t>Author, Date</a:t>
            </a:r>
          </a:p>
        </p:txBody>
      </p:sp>
      <p:sp>
        <p:nvSpPr>
          <p:cNvPr id="13" name="Title 1"/>
          <p:cNvSpPr>
            <a:spLocks noGrp="1"/>
          </p:cNvSpPr>
          <p:nvPr>
            <p:ph type="title" hasCustomPrompt="1"/>
          </p:nvPr>
        </p:nvSpPr>
        <p:spPr>
          <a:xfrm>
            <a:off x="731160" y="341024"/>
            <a:ext cx="8746948" cy="519375"/>
          </a:xfrm>
        </p:spPr>
        <p:txBody>
          <a:bodyPr/>
          <a:lstStyle>
            <a:lvl1pPr>
              <a:defRPr baseline="0"/>
            </a:lvl1pPr>
          </a:lstStyle>
          <a:p>
            <a:r>
              <a:rPr lang="en-US" dirty="0"/>
              <a:t>Slide title</a:t>
            </a:r>
          </a:p>
        </p:txBody>
      </p:sp>
    </p:spTree>
    <p:extLst>
      <p:ext uri="{BB962C8B-B14F-4D97-AF65-F5344CB8AC3E}">
        <p14:creationId xmlns:p14="http://schemas.microsoft.com/office/powerpoint/2010/main" val="1724033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7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62"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822960" y="6048947"/>
            <a:ext cx="10332000" cy="0"/>
          </a:xfrm>
          <a:prstGeom prst="line">
            <a:avLst/>
          </a:prstGeom>
          <a:ln w="34925">
            <a:solidFill>
              <a:srgbClr val="B5B5B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731160" y="987552"/>
            <a:ext cx="10515600" cy="18288"/>
          </a:xfrm>
          <a:prstGeom prst="line">
            <a:avLst/>
          </a:prstGeom>
          <a:ln w="34925">
            <a:solidFill>
              <a:srgbClr val="B5B5B3"/>
            </a:solidFill>
          </a:ln>
        </p:spPr>
        <p:style>
          <a:lnRef idx="1">
            <a:schemeClr val="accent1"/>
          </a:lnRef>
          <a:fillRef idx="0">
            <a:schemeClr val="accent1"/>
          </a:fillRef>
          <a:effectRef idx="0">
            <a:schemeClr val="accent1"/>
          </a:effectRef>
          <a:fontRef idx="minor">
            <a:schemeClr val="tx1"/>
          </a:fontRef>
        </p:style>
      </p:cxnSp>
      <p:sp>
        <p:nvSpPr>
          <p:cNvPr id="9" name="Title Placeholder 9"/>
          <p:cNvSpPr>
            <a:spLocks noGrp="1"/>
          </p:cNvSpPr>
          <p:nvPr>
            <p:ph type="title"/>
          </p:nvPr>
        </p:nvSpPr>
        <p:spPr>
          <a:xfrm>
            <a:off x="731160" y="341024"/>
            <a:ext cx="10515600" cy="519375"/>
          </a:xfrm>
          <a:prstGeom prst="rect">
            <a:avLst/>
          </a:prstGeom>
        </p:spPr>
        <p:txBody>
          <a:bodyPr vert="horz" lIns="91440" tIns="45720" rIns="91440" bIns="45720" rtlCol="0" anchor="ctr">
            <a:normAutofit/>
          </a:bodyPr>
          <a:lstStyle/>
          <a:p>
            <a:r>
              <a:rPr lang="en-US" dirty="0"/>
              <a:t>Slide title</a:t>
            </a:r>
          </a:p>
        </p:txBody>
      </p:sp>
      <p:sp>
        <p:nvSpPr>
          <p:cNvPr id="10" name="Text Placeholder 10"/>
          <p:cNvSpPr>
            <a:spLocks noGrp="1"/>
          </p:cNvSpPr>
          <p:nvPr>
            <p:ph type="body" idx="1"/>
          </p:nvPr>
        </p:nvSpPr>
        <p:spPr>
          <a:xfrm>
            <a:off x="822960" y="1415732"/>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680311" y="343781"/>
            <a:ext cx="1474650" cy="489186"/>
          </a:xfrm>
          <a:prstGeom prst="rect">
            <a:avLst/>
          </a:prstGeom>
        </p:spPr>
      </p:pic>
    </p:spTree>
    <p:extLst>
      <p:ext uri="{BB962C8B-B14F-4D97-AF65-F5344CB8AC3E}">
        <p14:creationId xmlns:p14="http://schemas.microsoft.com/office/powerpoint/2010/main" val="83356695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3" r:id="rId3"/>
    <p:sldLayoutId id="2147483654" r:id="rId4"/>
    <p:sldLayoutId id="2147483655" r:id="rId5"/>
  </p:sldLayoutIdLst>
  <p:txStyles>
    <p:titleStyle>
      <a:lvl1pPr algn="l" defTabSz="914400" rtl="0" eaLnBrk="1" latinLnBrk="0" hangingPunct="1">
        <a:lnSpc>
          <a:spcPct val="90000"/>
        </a:lnSpc>
        <a:spcBef>
          <a:spcPct val="0"/>
        </a:spcBef>
        <a:buNone/>
        <a:defRPr sz="2600" b="1" i="0" kern="1200" baseline="0">
          <a:solidFill>
            <a:srgbClr val="6F2871"/>
          </a:solidFill>
          <a:latin typeface="Source Sans Pro" panose="020B0503030403020204" pitchFamily="34" charset="0"/>
          <a:ea typeface="Source Sans Pro" panose="020B0503030403020204" pitchFamily="34" charset="0"/>
          <a:cs typeface="Source Sans Pro" panose="020B0503030403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717171">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822960" y="6048947"/>
            <a:ext cx="10332000" cy="0"/>
          </a:xfrm>
          <a:prstGeom prst="line">
            <a:avLst/>
          </a:prstGeom>
          <a:ln w="34925">
            <a:solidFill>
              <a:srgbClr val="B5B5B3"/>
            </a:solidFill>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idx="1"/>
          </p:nvPr>
        </p:nvSpPr>
        <p:spPr>
          <a:xfrm>
            <a:off x="822960" y="1415732"/>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4">
            <a:extLst>
              <a:ext uri="{28A0092B-C50C-407E-A947-70E740481C1C}">
                <a14:useLocalDpi xmlns:a14="http://schemas.microsoft.com/office/drawing/2010/main"/>
              </a:ext>
            </a:extLst>
          </a:blip>
          <a:srcRect t="-5332" r="-47" b="-5332"/>
          <a:stretch/>
        </p:blipFill>
        <p:spPr>
          <a:xfrm>
            <a:off x="9680311" y="344386"/>
            <a:ext cx="1476000" cy="540000"/>
          </a:xfrm>
          <a:prstGeom prst="rect">
            <a:avLst/>
          </a:prstGeom>
        </p:spPr>
      </p:pic>
      <p:sp>
        <p:nvSpPr>
          <p:cNvPr id="14" name="Title Placeholder 9"/>
          <p:cNvSpPr>
            <a:spLocks noGrp="1"/>
          </p:cNvSpPr>
          <p:nvPr>
            <p:ph type="title"/>
          </p:nvPr>
        </p:nvSpPr>
        <p:spPr>
          <a:xfrm>
            <a:off x="731160" y="464537"/>
            <a:ext cx="10515600" cy="519375"/>
          </a:xfrm>
          <a:prstGeom prst="rect">
            <a:avLst/>
          </a:prstGeom>
        </p:spPr>
        <p:txBody>
          <a:bodyPr vert="horz" lIns="91440" tIns="45720" rIns="91440" bIns="45720" rtlCol="0" anchor="ctr">
            <a:normAutofit/>
          </a:bodyPr>
          <a:lstStyle/>
          <a:p>
            <a:r>
              <a:rPr lang="en-US" dirty="0"/>
              <a:t>Slide title</a:t>
            </a:r>
          </a:p>
        </p:txBody>
      </p:sp>
      <p:cxnSp>
        <p:nvCxnSpPr>
          <p:cNvPr id="17" name="Straight Connector 16"/>
          <p:cNvCxnSpPr/>
          <p:nvPr userDrawn="1"/>
        </p:nvCxnSpPr>
        <p:spPr>
          <a:xfrm>
            <a:off x="822960" y="6048947"/>
            <a:ext cx="10332000" cy="0"/>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731160" y="987552"/>
            <a:ext cx="10515600" cy="18288"/>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533949"/>
      </p:ext>
    </p:extLst>
  </p:cSld>
  <p:clrMap bg1="lt1" tx1="dk1" bg2="lt2" tx2="dk2" accent1="accent1" accent2="accent2" accent3="accent3" accent4="accent4" accent5="accent5" accent6="accent6" hlink="hlink" folHlink="folHlink"/>
  <p:sldLayoutIdLst>
    <p:sldLayoutId id="2147483661" r:id="rId1"/>
    <p:sldLayoutId id="2147483660" r:id="rId2"/>
  </p:sldLayoutIdLst>
  <p:txStyles>
    <p:titleStyle>
      <a:lvl1pPr algn="l" defTabSz="914400" rtl="0" eaLnBrk="1" latinLnBrk="0" hangingPunct="1">
        <a:lnSpc>
          <a:spcPct val="90000"/>
        </a:lnSpc>
        <a:spcBef>
          <a:spcPct val="0"/>
        </a:spcBef>
        <a:buNone/>
        <a:defRPr sz="2600" b="1" i="0" kern="120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yiflearning.org/resources/theory-of-chang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change toolbox</a:t>
            </a:r>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35391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C6063A26-D56D-4A4D-8377-7B9740327BBB}"/>
              </a:ext>
            </a:extLst>
          </p:cNvPr>
          <p:cNvCxnSpPr>
            <a:cxnSpLocks/>
          </p:cNvCxnSpPr>
          <p:nvPr/>
        </p:nvCxnSpPr>
        <p:spPr>
          <a:xfrm flipH="1" flipV="1">
            <a:off x="3072150" y="5387235"/>
            <a:ext cx="487" cy="534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468D59E2-9113-AD48-BB67-43CB25C26F7B}"/>
              </a:ext>
            </a:extLst>
          </p:cNvPr>
          <p:cNvCxnSpPr/>
          <p:nvPr/>
        </p:nvCxnSpPr>
        <p:spPr>
          <a:xfrm flipH="1" flipV="1">
            <a:off x="5115631" y="5408638"/>
            <a:ext cx="487" cy="534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17348208-5DA7-BE40-AD03-A94A9EA14065}"/>
              </a:ext>
            </a:extLst>
          </p:cNvPr>
          <p:cNvCxnSpPr>
            <a:cxnSpLocks/>
          </p:cNvCxnSpPr>
          <p:nvPr/>
        </p:nvCxnSpPr>
        <p:spPr>
          <a:xfrm flipV="1">
            <a:off x="7403883" y="5395935"/>
            <a:ext cx="1" cy="5276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9096158" y="5709120"/>
            <a:ext cx="1320118" cy="78684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b="1" dirty="0">
                <a:solidFill>
                  <a:schemeClr val="bg2"/>
                </a:solidFill>
                <a:latin typeface="Source Sans Pro" panose="020B0503030403020204" pitchFamily="34" charset="0"/>
                <a:ea typeface="Source Sans Pro" panose="020B0503030403020204" pitchFamily="34" charset="0"/>
              </a:rPr>
              <a:t>Activities</a:t>
            </a:r>
          </a:p>
        </p:txBody>
      </p:sp>
      <p:sp>
        <p:nvSpPr>
          <p:cNvPr id="68" name="Rectangle 67"/>
          <p:cNvSpPr/>
          <p:nvPr/>
        </p:nvSpPr>
        <p:spPr>
          <a:xfrm>
            <a:off x="9096159" y="3947151"/>
            <a:ext cx="1320117" cy="1375877"/>
          </a:xfrm>
          <a:prstGeom prst="rect">
            <a:avLst/>
          </a:prstGeom>
          <a:solidFill>
            <a:schemeClr val="accent3"/>
          </a:solid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GB" sz="1600" b="1" dirty="0">
                <a:solidFill>
                  <a:schemeClr val="bg2"/>
                </a:solidFill>
                <a:latin typeface="Source Sans Pro" panose="020B0503030403020204" pitchFamily="34" charset="0"/>
                <a:ea typeface="Source Sans Pro" panose="020B0503030403020204" pitchFamily="34" charset="0"/>
              </a:rPr>
              <a:t>Mechanisms of Change</a:t>
            </a:r>
          </a:p>
        </p:txBody>
      </p:sp>
      <p:sp>
        <p:nvSpPr>
          <p:cNvPr id="72" name="TextBox 71"/>
          <p:cNvSpPr txBox="1"/>
          <p:nvPr/>
        </p:nvSpPr>
        <p:spPr>
          <a:xfrm>
            <a:off x="1728721" y="267958"/>
            <a:ext cx="8687555" cy="369332"/>
          </a:xfrm>
          <a:prstGeom prst="rect">
            <a:avLst/>
          </a:prstGeom>
          <a:noFill/>
        </p:spPr>
        <p:txBody>
          <a:bodyPr wrap="square" rtlCol="0">
            <a:spAutoFit/>
          </a:bodyPr>
          <a:lstStyle/>
          <a:p>
            <a:pPr algn="ctr">
              <a:defRPr/>
            </a:pPr>
            <a:r>
              <a:rPr lang="en-US" b="1" dirty="0" err="1">
                <a:solidFill>
                  <a:prstClr val="black"/>
                </a:solidFill>
                <a:latin typeface="Source Sans Pro" panose="020B0503030403020204" pitchFamily="34" charset="0"/>
                <a:ea typeface="Source Sans Pro" panose="020B0503030403020204" pitchFamily="34" charset="0"/>
              </a:rPr>
              <a:t>Organisation</a:t>
            </a:r>
            <a:r>
              <a:rPr lang="en-US" b="1" dirty="0">
                <a:solidFill>
                  <a:prstClr val="black"/>
                </a:solidFill>
                <a:latin typeface="Source Sans Pro" panose="020B0503030403020204" pitchFamily="34" charset="0"/>
                <a:ea typeface="Source Sans Pro" panose="020B0503030403020204" pitchFamily="34" charset="0"/>
              </a:rPr>
              <a:t> and </a:t>
            </a:r>
            <a:r>
              <a:rPr lang="en-US" b="1" dirty="0" err="1">
                <a:solidFill>
                  <a:prstClr val="black"/>
                </a:solidFill>
                <a:latin typeface="Source Sans Pro" panose="020B0503030403020204" pitchFamily="34" charset="0"/>
                <a:ea typeface="Source Sans Pro" panose="020B0503030403020204" pitchFamily="34" charset="0"/>
              </a:rPr>
              <a:t>programme</a:t>
            </a:r>
            <a:r>
              <a:rPr lang="en-US" b="1" dirty="0">
                <a:solidFill>
                  <a:prstClr val="black"/>
                </a:solidFill>
                <a:latin typeface="Source Sans Pro" panose="020B0503030403020204" pitchFamily="34" charset="0"/>
                <a:ea typeface="Source Sans Pro" panose="020B0503030403020204" pitchFamily="34" charset="0"/>
              </a:rPr>
              <a:t>/project title</a:t>
            </a:r>
            <a:endParaRPr lang="en-GB" b="1" dirty="0">
              <a:solidFill>
                <a:prstClr val="black"/>
              </a:solidFill>
              <a:latin typeface="Source Sans Pro" panose="020B0503030403020204" pitchFamily="34" charset="0"/>
              <a:ea typeface="Source Sans Pro" panose="020B0503030403020204" pitchFamily="34" charset="0"/>
            </a:endParaRPr>
          </a:p>
        </p:txBody>
      </p:sp>
      <p:sp>
        <p:nvSpPr>
          <p:cNvPr id="3" name="TextBox 2"/>
          <p:cNvSpPr txBox="1"/>
          <p:nvPr/>
        </p:nvSpPr>
        <p:spPr>
          <a:xfrm>
            <a:off x="9096158" y="829830"/>
            <a:ext cx="1314243" cy="338554"/>
          </a:xfrm>
          <a:prstGeom prst="rect">
            <a:avLst/>
          </a:prstGeom>
          <a:solidFill>
            <a:schemeClr val="accent1"/>
          </a:solidFill>
          <a:ln w="28575">
            <a:solidFill>
              <a:schemeClr val="accent1"/>
            </a:solidFill>
          </a:ln>
        </p:spPr>
        <p:txBody>
          <a:bodyPr wrap="square" rtlCol="0">
            <a:spAutoFit/>
          </a:bodyPr>
          <a:lstStyle/>
          <a:p>
            <a:pPr algn="ctr">
              <a:defRPr/>
            </a:pPr>
            <a:r>
              <a:rPr lang="en-US" sz="1600" b="1" dirty="0">
                <a:solidFill>
                  <a:schemeClr val="bg2"/>
                </a:solidFill>
                <a:latin typeface="Source Sans Pro" panose="020B0503030403020204" pitchFamily="34" charset="0"/>
                <a:ea typeface="Source Sans Pro" panose="020B0503030403020204" pitchFamily="34" charset="0"/>
              </a:rPr>
              <a:t>Aim</a:t>
            </a:r>
            <a:endParaRPr lang="en-GB" sz="1600" b="1" dirty="0">
              <a:solidFill>
                <a:schemeClr val="bg2"/>
              </a:solidFill>
              <a:latin typeface="Source Sans Pro" panose="020B0503030403020204" pitchFamily="34" charset="0"/>
              <a:ea typeface="Source Sans Pro" panose="020B0503030403020204" pitchFamily="34" charset="0"/>
            </a:endParaRPr>
          </a:p>
        </p:txBody>
      </p:sp>
      <p:sp>
        <p:nvSpPr>
          <p:cNvPr id="89" name="Rectangle: Rounded Corners 14">
            <a:extLst>
              <a:ext uri="{FF2B5EF4-FFF2-40B4-BE49-F238E27FC236}">
                <a16:creationId xmlns:a16="http://schemas.microsoft.com/office/drawing/2014/main" id="{9B06AEF0-684D-A549-AF98-0644D42E59AF}"/>
              </a:ext>
            </a:extLst>
          </p:cNvPr>
          <p:cNvSpPr/>
          <p:nvPr/>
        </p:nvSpPr>
        <p:spPr>
          <a:xfrm>
            <a:off x="6276606" y="5709121"/>
            <a:ext cx="2239872" cy="853409"/>
          </a:xfrm>
          <a:prstGeom prst="roundRect">
            <a:avLst>
              <a:gd name="adj" fmla="val 10000"/>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90" name="Group 89">
            <a:extLst>
              <a:ext uri="{FF2B5EF4-FFF2-40B4-BE49-F238E27FC236}">
                <a16:creationId xmlns:a16="http://schemas.microsoft.com/office/drawing/2014/main" id="{568423CF-CA06-C548-BCCA-1F0F0C468293}"/>
              </a:ext>
            </a:extLst>
          </p:cNvPr>
          <p:cNvGrpSpPr/>
          <p:nvPr/>
        </p:nvGrpSpPr>
        <p:grpSpPr>
          <a:xfrm>
            <a:off x="4167543" y="5709121"/>
            <a:ext cx="1896177" cy="853409"/>
            <a:chOff x="297388" y="1650"/>
            <a:chExt cx="1924891" cy="1154934"/>
          </a:xfrm>
          <a:solidFill>
            <a:schemeClr val="accent5"/>
          </a:solidFill>
        </p:grpSpPr>
        <p:sp>
          <p:nvSpPr>
            <p:cNvPr id="91" name="Rectangle: Rounded Corners 77">
              <a:extLst>
                <a:ext uri="{FF2B5EF4-FFF2-40B4-BE49-F238E27FC236}">
                  <a16:creationId xmlns:a16="http://schemas.microsoft.com/office/drawing/2014/main" id="{9371DF56-7A54-984D-96DA-71051F5EBDB9}"/>
                </a:ext>
              </a:extLst>
            </p:cNvPr>
            <p:cNvSpPr/>
            <p:nvPr/>
          </p:nvSpPr>
          <p:spPr>
            <a:xfrm>
              <a:off x="297388" y="1650"/>
              <a:ext cx="1924891" cy="11549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 name="Rectangle: Rounded Corners 4">
              <a:extLst>
                <a:ext uri="{FF2B5EF4-FFF2-40B4-BE49-F238E27FC236}">
                  <a16:creationId xmlns:a16="http://schemas.microsoft.com/office/drawing/2014/main" id="{4294CFFD-AD4B-3A45-8741-61D06E3E88CC}"/>
                </a:ext>
              </a:extLst>
            </p:cNvPr>
            <p:cNvSpPr txBox="1"/>
            <p:nvPr/>
          </p:nvSpPr>
          <p:spPr>
            <a:xfrm>
              <a:off x="331215" y="35477"/>
              <a:ext cx="1857237" cy="10872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algn="ctr" defTabSz="2222500">
                <a:lnSpc>
                  <a:spcPct val="90000"/>
                </a:lnSpc>
                <a:spcBef>
                  <a:spcPct val="0"/>
                </a:spcBef>
                <a:spcAft>
                  <a:spcPct val="35000"/>
                </a:spcAft>
                <a:defRPr/>
              </a:pPr>
              <a:endParaRPr lang="en-US" sz="5000">
                <a:solidFill>
                  <a:prstClr val="white"/>
                </a:solidFill>
                <a:latin typeface="Calibri"/>
              </a:endParaRPr>
            </a:p>
          </p:txBody>
        </p:sp>
      </p:grpSp>
      <p:grpSp>
        <p:nvGrpSpPr>
          <p:cNvPr id="93" name="Group 92">
            <a:extLst>
              <a:ext uri="{FF2B5EF4-FFF2-40B4-BE49-F238E27FC236}">
                <a16:creationId xmlns:a16="http://schemas.microsoft.com/office/drawing/2014/main" id="{A0124A9B-9429-7C48-A271-54959ECD663D}"/>
              </a:ext>
            </a:extLst>
          </p:cNvPr>
          <p:cNvGrpSpPr/>
          <p:nvPr/>
        </p:nvGrpSpPr>
        <p:grpSpPr>
          <a:xfrm>
            <a:off x="2277700" y="5709120"/>
            <a:ext cx="1655125" cy="853409"/>
            <a:chOff x="297388" y="1650"/>
            <a:chExt cx="1924891" cy="1154934"/>
          </a:xfrm>
          <a:solidFill>
            <a:schemeClr val="accent5"/>
          </a:solidFill>
        </p:grpSpPr>
        <p:sp>
          <p:nvSpPr>
            <p:cNvPr id="94" name="Rectangle: Rounded Corners 80">
              <a:extLst>
                <a:ext uri="{FF2B5EF4-FFF2-40B4-BE49-F238E27FC236}">
                  <a16:creationId xmlns:a16="http://schemas.microsoft.com/office/drawing/2014/main" id="{504920F7-D5B3-BB43-B9C0-3B0A90B8D04E}"/>
                </a:ext>
              </a:extLst>
            </p:cNvPr>
            <p:cNvSpPr/>
            <p:nvPr/>
          </p:nvSpPr>
          <p:spPr>
            <a:xfrm>
              <a:off x="297388" y="1650"/>
              <a:ext cx="1924891" cy="11549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5" name="Rectangle: Rounded Corners 4">
              <a:extLst>
                <a:ext uri="{FF2B5EF4-FFF2-40B4-BE49-F238E27FC236}">
                  <a16:creationId xmlns:a16="http://schemas.microsoft.com/office/drawing/2014/main" id="{A645C4BB-3F0F-B14B-88CF-BB98C9BD480F}"/>
                </a:ext>
              </a:extLst>
            </p:cNvPr>
            <p:cNvSpPr txBox="1"/>
            <p:nvPr/>
          </p:nvSpPr>
          <p:spPr>
            <a:xfrm>
              <a:off x="331215" y="35477"/>
              <a:ext cx="1857237" cy="10872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algn="ctr" defTabSz="2222500">
                <a:lnSpc>
                  <a:spcPct val="90000"/>
                </a:lnSpc>
                <a:spcBef>
                  <a:spcPct val="0"/>
                </a:spcBef>
                <a:spcAft>
                  <a:spcPct val="35000"/>
                </a:spcAft>
                <a:defRPr/>
              </a:pPr>
              <a:endParaRPr lang="en-US" sz="5000" dirty="0">
                <a:solidFill>
                  <a:prstClr val="white"/>
                </a:solidFill>
                <a:latin typeface="Calibri"/>
              </a:endParaRPr>
            </a:p>
          </p:txBody>
        </p:sp>
      </p:grpSp>
      <p:grpSp>
        <p:nvGrpSpPr>
          <p:cNvPr id="96" name="Group 95">
            <a:extLst>
              <a:ext uri="{FF2B5EF4-FFF2-40B4-BE49-F238E27FC236}">
                <a16:creationId xmlns:a16="http://schemas.microsoft.com/office/drawing/2014/main" id="{4AE3F2E7-34DB-8A41-9827-882E2B4C6F47}"/>
              </a:ext>
            </a:extLst>
          </p:cNvPr>
          <p:cNvGrpSpPr/>
          <p:nvPr/>
        </p:nvGrpSpPr>
        <p:grpSpPr>
          <a:xfrm>
            <a:off x="2201077" y="3904344"/>
            <a:ext cx="6315400" cy="1461488"/>
            <a:chOff x="297388" y="1650"/>
            <a:chExt cx="1924891" cy="1154934"/>
          </a:xfrm>
          <a:solidFill>
            <a:schemeClr val="accent3"/>
          </a:solidFill>
        </p:grpSpPr>
        <p:sp>
          <p:nvSpPr>
            <p:cNvPr id="97" name="Rectangle: Rounded Corners 22">
              <a:extLst>
                <a:ext uri="{FF2B5EF4-FFF2-40B4-BE49-F238E27FC236}">
                  <a16:creationId xmlns:a16="http://schemas.microsoft.com/office/drawing/2014/main" id="{AE0F28C4-5756-6640-B883-55887FA10882}"/>
                </a:ext>
              </a:extLst>
            </p:cNvPr>
            <p:cNvSpPr/>
            <p:nvPr/>
          </p:nvSpPr>
          <p:spPr>
            <a:xfrm>
              <a:off x="297388" y="1650"/>
              <a:ext cx="1924891" cy="11549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8" name="Rectangle: Rounded Corners 4">
              <a:extLst>
                <a:ext uri="{FF2B5EF4-FFF2-40B4-BE49-F238E27FC236}">
                  <a16:creationId xmlns:a16="http://schemas.microsoft.com/office/drawing/2014/main" id="{6DA20FEA-C184-214D-9DEB-A392B0FB8028}"/>
                </a:ext>
              </a:extLst>
            </p:cNvPr>
            <p:cNvSpPr txBox="1"/>
            <p:nvPr/>
          </p:nvSpPr>
          <p:spPr>
            <a:xfrm>
              <a:off x="331215" y="35477"/>
              <a:ext cx="1857237" cy="10872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algn="ctr" defTabSz="2222500">
                <a:lnSpc>
                  <a:spcPct val="90000"/>
                </a:lnSpc>
                <a:spcBef>
                  <a:spcPct val="0"/>
                </a:spcBef>
                <a:spcAft>
                  <a:spcPct val="35000"/>
                </a:spcAft>
                <a:defRPr/>
              </a:pPr>
              <a:endParaRPr lang="en-US" sz="5000" dirty="0">
                <a:solidFill>
                  <a:prstClr val="white"/>
                </a:solidFill>
                <a:latin typeface="Calibri"/>
              </a:endParaRPr>
            </a:p>
          </p:txBody>
        </p:sp>
      </p:grpSp>
      <p:sp>
        <p:nvSpPr>
          <p:cNvPr id="105" name="Rectangle: Rounded Corners 40">
            <a:extLst>
              <a:ext uri="{FF2B5EF4-FFF2-40B4-BE49-F238E27FC236}">
                <a16:creationId xmlns:a16="http://schemas.microsoft.com/office/drawing/2014/main" id="{66DA7164-EC38-CD45-9DF3-68F95CD2F44A}"/>
              </a:ext>
            </a:extLst>
          </p:cNvPr>
          <p:cNvSpPr/>
          <p:nvPr/>
        </p:nvSpPr>
        <p:spPr>
          <a:xfrm>
            <a:off x="5994159" y="1365640"/>
            <a:ext cx="1616417" cy="723781"/>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19" name="Group 118">
            <a:extLst>
              <a:ext uri="{FF2B5EF4-FFF2-40B4-BE49-F238E27FC236}">
                <a16:creationId xmlns:a16="http://schemas.microsoft.com/office/drawing/2014/main" id="{79FAAD1F-CC5B-7241-B457-75A0801B49E3}"/>
              </a:ext>
            </a:extLst>
          </p:cNvPr>
          <p:cNvGrpSpPr/>
          <p:nvPr/>
        </p:nvGrpSpPr>
        <p:grpSpPr>
          <a:xfrm>
            <a:off x="7035998" y="2399866"/>
            <a:ext cx="1426056" cy="830572"/>
            <a:chOff x="297388" y="1650"/>
            <a:chExt cx="1924891" cy="1154934"/>
          </a:xfrm>
          <a:solidFill>
            <a:schemeClr val="accent2"/>
          </a:solidFill>
        </p:grpSpPr>
        <p:sp>
          <p:nvSpPr>
            <p:cNvPr id="120" name="Rectangle: Rounded Corners 86">
              <a:extLst>
                <a:ext uri="{FF2B5EF4-FFF2-40B4-BE49-F238E27FC236}">
                  <a16:creationId xmlns:a16="http://schemas.microsoft.com/office/drawing/2014/main" id="{49744131-6B02-BA42-A4A1-A6676AAB72AC}"/>
                </a:ext>
              </a:extLst>
            </p:cNvPr>
            <p:cNvSpPr/>
            <p:nvPr/>
          </p:nvSpPr>
          <p:spPr>
            <a:xfrm>
              <a:off x="297388" y="1650"/>
              <a:ext cx="1924891" cy="11549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1" name="Rectangle: Rounded Corners 4">
              <a:extLst>
                <a:ext uri="{FF2B5EF4-FFF2-40B4-BE49-F238E27FC236}">
                  <a16:creationId xmlns:a16="http://schemas.microsoft.com/office/drawing/2014/main" id="{0ECF6A0D-1BC5-584B-8C16-CCC32A10DC2E}"/>
                </a:ext>
              </a:extLst>
            </p:cNvPr>
            <p:cNvSpPr txBox="1"/>
            <p:nvPr/>
          </p:nvSpPr>
          <p:spPr>
            <a:xfrm>
              <a:off x="331215" y="35477"/>
              <a:ext cx="1857237" cy="10872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algn="ctr" defTabSz="2222500">
                <a:lnSpc>
                  <a:spcPct val="90000"/>
                </a:lnSpc>
                <a:spcBef>
                  <a:spcPct val="0"/>
                </a:spcBef>
                <a:spcAft>
                  <a:spcPct val="35000"/>
                </a:spcAft>
                <a:defRPr/>
              </a:pPr>
              <a:endParaRPr lang="en-US" sz="5000">
                <a:solidFill>
                  <a:prstClr val="white"/>
                </a:solidFill>
                <a:latin typeface="Calibri"/>
              </a:endParaRPr>
            </a:p>
          </p:txBody>
        </p:sp>
      </p:grpSp>
      <p:grpSp>
        <p:nvGrpSpPr>
          <p:cNvPr id="122" name="Group 121">
            <a:extLst>
              <a:ext uri="{FF2B5EF4-FFF2-40B4-BE49-F238E27FC236}">
                <a16:creationId xmlns:a16="http://schemas.microsoft.com/office/drawing/2014/main" id="{B006F7A1-961F-6C45-A8EA-4A65B9913A4E}"/>
              </a:ext>
            </a:extLst>
          </p:cNvPr>
          <p:cNvGrpSpPr/>
          <p:nvPr/>
        </p:nvGrpSpPr>
        <p:grpSpPr>
          <a:xfrm>
            <a:off x="3450233" y="1365639"/>
            <a:ext cx="1808317" cy="719012"/>
            <a:chOff x="297388" y="1650"/>
            <a:chExt cx="1924891" cy="1154934"/>
          </a:xfrm>
          <a:solidFill>
            <a:schemeClr val="accent2"/>
          </a:solidFill>
        </p:grpSpPr>
        <p:sp>
          <p:nvSpPr>
            <p:cNvPr id="123" name="Rectangle: Rounded Corners 109">
              <a:extLst>
                <a:ext uri="{FF2B5EF4-FFF2-40B4-BE49-F238E27FC236}">
                  <a16:creationId xmlns:a16="http://schemas.microsoft.com/office/drawing/2014/main" id="{039957E8-0EDA-F145-9B7C-E7CE38E31E75}"/>
                </a:ext>
              </a:extLst>
            </p:cNvPr>
            <p:cNvSpPr/>
            <p:nvPr/>
          </p:nvSpPr>
          <p:spPr>
            <a:xfrm>
              <a:off x="297388" y="1650"/>
              <a:ext cx="1924891" cy="11549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4" name="Rectangle: Rounded Corners 4">
              <a:extLst>
                <a:ext uri="{FF2B5EF4-FFF2-40B4-BE49-F238E27FC236}">
                  <a16:creationId xmlns:a16="http://schemas.microsoft.com/office/drawing/2014/main" id="{0E6998CA-1AA1-A545-96B5-3010ABEEF5EC}"/>
                </a:ext>
              </a:extLst>
            </p:cNvPr>
            <p:cNvSpPr txBox="1"/>
            <p:nvPr/>
          </p:nvSpPr>
          <p:spPr>
            <a:xfrm>
              <a:off x="331215" y="35477"/>
              <a:ext cx="1857237" cy="10872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algn="ctr" defTabSz="2222500">
                <a:lnSpc>
                  <a:spcPct val="90000"/>
                </a:lnSpc>
                <a:spcBef>
                  <a:spcPct val="0"/>
                </a:spcBef>
                <a:spcAft>
                  <a:spcPct val="35000"/>
                </a:spcAft>
                <a:defRPr/>
              </a:pPr>
              <a:endParaRPr lang="en-US" sz="5000">
                <a:solidFill>
                  <a:prstClr val="white"/>
                </a:solidFill>
                <a:latin typeface="Calibri"/>
              </a:endParaRPr>
            </a:p>
          </p:txBody>
        </p:sp>
      </p:grpSp>
      <p:grpSp>
        <p:nvGrpSpPr>
          <p:cNvPr id="125" name="Group 124">
            <a:extLst>
              <a:ext uri="{FF2B5EF4-FFF2-40B4-BE49-F238E27FC236}">
                <a16:creationId xmlns:a16="http://schemas.microsoft.com/office/drawing/2014/main" id="{8F33DE61-9591-9142-B5D1-47744315EE34}"/>
              </a:ext>
            </a:extLst>
          </p:cNvPr>
          <p:cNvGrpSpPr/>
          <p:nvPr/>
        </p:nvGrpSpPr>
        <p:grpSpPr>
          <a:xfrm>
            <a:off x="2399710" y="2424520"/>
            <a:ext cx="1678778" cy="800740"/>
            <a:chOff x="297388" y="1650"/>
            <a:chExt cx="1924891" cy="1154934"/>
          </a:xfrm>
          <a:solidFill>
            <a:schemeClr val="accent2"/>
          </a:solidFill>
        </p:grpSpPr>
        <p:sp>
          <p:nvSpPr>
            <p:cNvPr id="126" name="Rectangle: Rounded Corners 112">
              <a:extLst>
                <a:ext uri="{FF2B5EF4-FFF2-40B4-BE49-F238E27FC236}">
                  <a16:creationId xmlns:a16="http://schemas.microsoft.com/office/drawing/2014/main" id="{FA826148-E5B4-F745-80CA-E769369C748D}"/>
                </a:ext>
              </a:extLst>
            </p:cNvPr>
            <p:cNvSpPr/>
            <p:nvPr/>
          </p:nvSpPr>
          <p:spPr>
            <a:xfrm>
              <a:off x="297388" y="1650"/>
              <a:ext cx="1924891" cy="11549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7" name="Rectangle: Rounded Corners 4">
              <a:extLst>
                <a:ext uri="{FF2B5EF4-FFF2-40B4-BE49-F238E27FC236}">
                  <a16:creationId xmlns:a16="http://schemas.microsoft.com/office/drawing/2014/main" id="{8C6790F7-09B7-554B-A040-D199943E0978}"/>
                </a:ext>
              </a:extLst>
            </p:cNvPr>
            <p:cNvSpPr txBox="1"/>
            <p:nvPr/>
          </p:nvSpPr>
          <p:spPr>
            <a:xfrm>
              <a:off x="331215" y="35477"/>
              <a:ext cx="1857237" cy="10872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algn="ctr" defTabSz="2222500">
                <a:lnSpc>
                  <a:spcPct val="90000"/>
                </a:lnSpc>
                <a:spcBef>
                  <a:spcPct val="0"/>
                </a:spcBef>
                <a:spcAft>
                  <a:spcPct val="35000"/>
                </a:spcAft>
                <a:defRPr/>
              </a:pPr>
              <a:endParaRPr lang="en-US" sz="5000">
                <a:solidFill>
                  <a:prstClr val="white"/>
                </a:solidFill>
                <a:latin typeface="Calibri"/>
              </a:endParaRPr>
            </a:p>
          </p:txBody>
        </p:sp>
      </p:grpSp>
      <p:grpSp>
        <p:nvGrpSpPr>
          <p:cNvPr id="128" name="Group 127">
            <a:extLst>
              <a:ext uri="{FF2B5EF4-FFF2-40B4-BE49-F238E27FC236}">
                <a16:creationId xmlns:a16="http://schemas.microsoft.com/office/drawing/2014/main" id="{3E980AA0-2833-9145-9A6E-06713439CE23}"/>
              </a:ext>
            </a:extLst>
          </p:cNvPr>
          <p:cNvGrpSpPr/>
          <p:nvPr/>
        </p:nvGrpSpPr>
        <p:grpSpPr>
          <a:xfrm>
            <a:off x="4745164" y="2424193"/>
            <a:ext cx="1699372" cy="817414"/>
            <a:chOff x="297388" y="1650"/>
            <a:chExt cx="1924891" cy="1154934"/>
          </a:xfrm>
          <a:solidFill>
            <a:schemeClr val="accent2"/>
          </a:solidFill>
        </p:grpSpPr>
        <p:sp>
          <p:nvSpPr>
            <p:cNvPr id="129" name="Rectangle: Rounded Corners 115">
              <a:extLst>
                <a:ext uri="{FF2B5EF4-FFF2-40B4-BE49-F238E27FC236}">
                  <a16:creationId xmlns:a16="http://schemas.microsoft.com/office/drawing/2014/main" id="{0243FE7C-18D1-1B48-9DB8-BBB4D318B55A}"/>
                </a:ext>
              </a:extLst>
            </p:cNvPr>
            <p:cNvSpPr/>
            <p:nvPr/>
          </p:nvSpPr>
          <p:spPr>
            <a:xfrm>
              <a:off x="297388" y="1650"/>
              <a:ext cx="1924891" cy="11549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0" name="Rectangle: Rounded Corners 4">
              <a:extLst>
                <a:ext uri="{FF2B5EF4-FFF2-40B4-BE49-F238E27FC236}">
                  <a16:creationId xmlns:a16="http://schemas.microsoft.com/office/drawing/2014/main" id="{321A0586-5CF4-E24B-8337-EFE554A9FED6}"/>
                </a:ext>
              </a:extLst>
            </p:cNvPr>
            <p:cNvSpPr txBox="1"/>
            <p:nvPr/>
          </p:nvSpPr>
          <p:spPr>
            <a:xfrm>
              <a:off x="331215" y="35477"/>
              <a:ext cx="1857237" cy="10872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algn="ctr" defTabSz="2222500">
                <a:lnSpc>
                  <a:spcPct val="90000"/>
                </a:lnSpc>
                <a:spcBef>
                  <a:spcPct val="0"/>
                </a:spcBef>
                <a:spcAft>
                  <a:spcPct val="35000"/>
                </a:spcAft>
                <a:defRPr/>
              </a:pPr>
              <a:endParaRPr lang="en-US" sz="5000">
                <a:solidFill>
                  <a:prstClr val="white"/>
                </a:solidFill>
                <a:latin typeface="Calibri"/>
              </a:endParaRPr>
            </a:p>
          </p:txBody>
        </p:sp>
      </p:grpSp>
      <p:grpSp>
        <p:nvGrpSpPr>
          <p:cNvPr id="134" name="Group 133">
            <a:extLst>
              <a:ext uri="{FF2B5EF4-FFF2-40B4-BE49-F238E27FC236}">
                <a16:creationId xmlns:a16="http://schemas.microsoft.com/office/drawing/2014/main" id="{CA4BD5EE-130E-624D-A87B-8499BDC36455}"/>
              </a:ext>
            </a:extLst>
          </p:cNvPr>
          <p:cNvGrpSpPr/>
          <p:nvPr/>
        </p:nvGrpSpPr>
        <p:grpSpPr>
          <a:xfrm>
            <a:off x="2698426" y="795439"/>
            <a:ext cx="5997974" cy="395219"/>
            <a:chOff x="297388" y="1650"/>
            <a:chExt cx="1924891" cy="1154934"/>
          </a:xfrm>
          <a:solidFill>
            <a:schemeClr val="accent1"/>
          </a:solidFill>
        </p:grpSpPr>
        <p:sp>
          <p:nvSpPr>
            <p:cNvPr id="135" name="Rectangle: Rounded Corners 242">
              <a:extLst>
                <a:ext uri="{FF2B5EF4-FFF2-40B4-BE49-F238E27FC236}">
                  <a16:creationId xmlns:a16="http://schemas.microsoft.com/office/drawing/2014/main" id="{CAD10059-ED88-7E4F-948C-5D7F1811D286}"/>
                </a:ext>
              </a:extLst>
            </p:cNvPr>
            <p:cNvSpPr/>
            <p:nvPr/>
          </p:nvSpPr>
          <p:spPr>
            <a:xfrm>
              <a:off x="297388" y="1650"/>
              <a:ext cx="1924891" cy="11549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7" name="Rectangle: Rounded Corners 4">
              <a:extLst>
                <a:ext uri="{FF2B5EF4-FFF2-40B4-BE49-F238E27FC236}">
                  <a16:creationId xmlns:a16="http://schemas.microsoft.com/office/drawing/2014/main" id="{2D2332DB-B88A-4A4B-9940-7F9174F75AFA}"/>
                </a:ext>
              </a:extLst>
            </p:cNvPr>
            <p:cNvSpPr txBox="1"/>
            <p:nvPr/>
          </p:nvSpPr>
          <p:spPr>
            <a:xfrm>
              <a:off x="331215" y="35477"/>
              <a:ext cx="1857237" cy="10872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algn="ctr" defTabSz="2222500">
                <a:lnSpc>
                  <a:spcPct val="90000"/>
                </a:lnSpc>
                <a:spcBef>
                  <a:spcPct val="0"/>
                </a:spcBef>
                <a:spcAft>
                  <a:spcPct val="35000"/>
                </a:spcAft>
                <a:defRPr/>
              </a:pPr>
              <a:endParaRPr lang="en-US" sz="5000">
                <a:solidFill>
                  <a:prstClr val="white"/>
                </a:solidFill>
                <a:latin typeface="Calibri"/>
              </a:endParaRPr>
            </a:p>
          </p:txBody>
        </p:sp>
      </p:grpSp>
      <p:cxnSp>
        <p:nvCxnSpPr>
          <p:cNvPr id="144" name="Straight Connector 143">
            <a:extLst>
              <a:ext uri="{FF2B5EF4-FFF2-40B4-BE49-F238E27FC236}">
                <a16:creationId xmlns:a16="http://schemas.microsoft.com/office/drawing/2014/main" id="{8ACD4492-B446-1C4B-9E6C-8B1830EC4629}"/>
              </a:ext>
            </a:extLst>
          </p:cNvPr>
          <p:cNvCxnSpPr/>
          <p:nvPr/>
        </p:nvCxnSpPr>
        <p:spPr>
          <a:xfrm>
            <a:off x="3593677" y="3695633"/>
            <a:ext cx="3810207" cy="0"/>
          </a:xfrm>
          <a:prstGeom prst="line">
            <a:avLst/>
          </a:prstGeom>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44C29501-3C97-CA45-911F-CD437AE7138D}"/>
              </a:ext>
            </a:extLst>
          </p:cNvPr>
          <p:cNvCxnSpPr/>
          <p:nvPr/>
        </p:nvCxnSpPr>
        <p:spPr>
          <a:xfrm>
            <a:off x="7385436" y="3695633"/>
            <a:ext cx="5673" cy="230114"/>
          </a:xfrm>
          <a:prstGeom prst="line">
            <a:avLst/>
          </a:prstGeom>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88B84620-63FE-4C49-B9F4-123D5FE0D157}"/>
              </a:ext>
            </a:extLst>
          </p:cNvPr>
          <p:cNvCxnSpPr/>
          <p:nvPr/>
        </p:nvCxnSpPr>
        <p:spPr>
          <a:xfrm>
            <a:off x="3586491" y="3702522"/>
            <a:ext cx="5673" cy="230114"/>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5C30A7AB-C866-0348-8858-D2383348C5CC}"/>
              </a:ext>
            </a:extLst>
          </p:cNvPr>
          <p:cNvCxnSpPr>
            <a:endCxn id="121" idx="2"/>
          </p:cNvCxnSpPr>
          <p:nvPr/>
        </p:nvCxnSpPr>
        <p:spPr>
          <a:xfrm flipV="1">
            <a:off x="5548241" y="3206112"/>
            <a:ext cx="2200787" cy="4826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5B1E3AC-D93B-9B44-ADB7-8CCA914D193F}"/>
              </a:ext>
            </a:extLst>
          </p:cNvPr>
          <p:cNvCxnSpPr>
            <a:endCxn id="129" idx="2"/>
          </p:cNvCxnSpPr>
          <p:nvPr/>
        </p:nvCxnSpPr>
        <p:spPr>
          <a:xfrm flipV="1">
            <a:off x="5594850" y="3241607"/>
            <a:ext cx="0" cy="4471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681D4D8-289A-C844-8B74-6F8097E6A8BF}"/>
              </a:ext>
            </a:extLst>
          </p:cNvPr>
          <p:cNvCxnSpPr>
            <a:endCxn id="126" idx="2"/>
          </p:cNvCxnSpPr>
          <p:nvPr/>
        </p:nvCxnSpPr>
        <p:spPr>
          <a:xfrm flipH="1" flipV="1">
            <a:off x="3239099" y="3225260"/>
            <a:ext cx="2355752" cy="463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0A8CF95-7221-B84E-BACB-74A6B9D15BDA}"/>
              </a:ext>
            </a:extLst>
          </p:cNvPr>
          <p:cNvCxnSpPr/>
          <p:nvPr/>
        </p:nvCxnSpPr>
        <p:spPr>
          <a:xfrm>
            <a:off x="3666320" y="2236948"/>
            <a:ext cx="3810207" cy="0"/>
          </a:xfrm>
          <a:prstGeom prst="line">
            <a:avLst/>
          </a:prstGeom>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51AD015F-BED7-3B4A-B6FC-ECFF4D91CFF8}"/>
              </a:ext>
            </a:extLst>
          </p:cNvPr>
          <p:cNvCxnSpPr/>
          <p:nvPr/>
        </p:nvCxnSpPr>
        <p:spPr>
          <a:xfrm>
            <a:off x="7465265" y="2236948"/>
            <a:ext cx="5673" cy="230114"/>
          </a:xfrm>
          <a:prstGeom prst="line">
            <a:avLst/>
          </a:prstGeom>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2B7724FA-EE3B-B44D-9322-8209CDD771B3}"/>
              </a:ext>
            </a:extLst>
          </p:cNvPr>
          <p:cNvCxnSpPr/>
          <p:nvPr/>
        </p:nvCxnSpPr>
        <p:spPr>
          <a:xfrm>
            <a:off x="3666320" y="2243837"/>
            <a:ext cx="5673" cy="230114"/>
          </a:xfrm>
          <a:prstGeom prst="line">
            <a:avLst/>
          </a:prstGeom>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6E0AB8E8-E12A-5342-BF27-DD0E69DB57A4}"/>
              </a:ext>
            </a:extLst>
          </p:cNvPr>
          <p:cNvCxnSpPr/>
          <p:nvPr/>
        </p:nvCxnSpPr>
        <p:spPr>
          <a:xfrm>
            <a:off x="5639853" y="2236948"/>
            <a:ext cx="5673" cy="230114"/>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197BF4E5-602B-9048-8A11-146C643955AF}"/>
              </a:ext>
            </a:extLst>
          </p:cNvPr>
          <p:cNvCxnSpPr>
            <a:cxnSpLocks/>
            <a:endCxn id="105" idx="1"/>
          </p:cNvCxnSpPr>
          <p:nvPr/>
        </p:nvCxnSpPr>
        <p:spPr>
          <a:xfrm flipV="1">
            <a:off x="5648086" y="1727530"/>
            <a:ext cx="346072" cy="538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36E54C7-0F68-7047-B1FB-106B5CB83027}"/>
              </a:ext>
            </a:extLst>
          </p:cNvPr>
          <p:cNvCxnSpPr>
            <a:endCxn id="123" idx="3"/>
          </p:cNvCxnSpPr>
          <p:nvPr/>
        </p:nvCxnSpPr>
        <p:spPr>
          <a:xfrm flipH="1" flipV="1">
            <a:off x="5258549" y="1725146"/>
            <a:ext cx="409776" cy="5118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F0E1197-44D2-C649-87F5-F1B44530C096}"/>
              </a:ext>
            </a:extLst>
          </p:cNvPr>
          <p:cNvCxnSpPr>
            <a:stCxn id="123" idx="0"/>
          </p:cNvCxnSpPr>
          <p:nvPr/>
        </p:nvCxnSpPr>
        <p:spPr>
          <a:xfrm flipH="1" flipV="1">
            <a:off x="4354287" y="1168385"/>
            <a:ext cx="105" cy="197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45C7ECAE-1024-1D45-8FC2-D32BA0E4BA12}"/>
              </a:ext>
            </a:extLst>
          </p:cNvPr>
          <p:cNvCxnSpPr/>
          <p:nvPr/>
        </p:nvCxnSpPr>
        <p:spPr>
          <a:xfrm flipH="1" flipV="1">
            <a:off x="6802262" y="1190864"/>
            <a:ext cx="105" cy="197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0E471C8-59CD-6043-8194-47A8C4AEC192}"/>
              </a:ext>
            </a:extLst>
          </p:cNvPr>
          <p:cNvSpPr txBox="1"/>
          <p:nvPr/>
        </p:nvSpPr>
        <p:spPr>
          <a:xfrm>
            <a:off x="9132388" y="1685529"/>
            <a:ext cx="1278013" cy="1477328"/>
          </a:xfrm>
          <a:prstGeom prst="rect">
            <a:avLst/>
          </a:prstGeom>
          <a:solidFill>
            <a:schemeClr val="accent2"/>
          </a:solidFill>
          <a:ln>
            <a:solidFill>
              <a:schemeClr val="accent2"/>
            </a:solidFill>
          </a:ln>
        </p:spPr>
        <p:txBody>
          <a:bodyPr wrap="square" rtlCol="0">
            <a:spAutoFit/>
          </a:bodyPr>
          <a:lstStyle/>
          <a:p>
            <a:pPr algn="ctr"/>
            <a:endParaRPr lang="en-US" b="1" dirty="0">
              <a:solidFill>
                <a:schemeClr val="bg2"/>
              </a:solidFill>
              <a:latin typeface="Source Sans Pro" panose="020B0503030403020204" pitchFamily="34" charset="0"/>
              <a:ea typeface="Source Sans Pro" panose="020B0503030403020204" pitchFamily="34" charset="0"/>
            </a:endParaRPr>
          </a:p>
          <a:p>
            <a:pPr algn="ctr"/>
            <a:endParaRPr lang="en-US" b="1" dirty="0">
              <a:solidFill>
                <a:schemeClr val="bg2"/>
              </a:solidFill>
              <a:latin typeface="Source Sans Pro" panose="020B0503030403020204" pitchFamily="34" charset="0"/>
              <a:ea typeface="Source Sans Pro" panose="020B0503030403020204" pitchFamily="34" charset="0"/>
            </a:endParaRPr>
          </a:p>
          <a:p>
            <a:pPr algn="ctr"/>
            <a:r>
              <a:rPr lang="en-US" b="1" dirty="0">
                <a:solidFill>
                  <a:schemeClr val="bg2"/>
                </a:solidFill>
                <a:latin typeface="Source Sans Pro" panose="020B0503030403020204" pitchFamily="34" charset="0"/>
                <a:ea typeface="Source Sans Pro" panose="020B0503030403020204" pitchFamily="34" charset="0"/>
              </a:rPr>
              <a:t>Outcomes</a:t>
            </a:r>
          </a:p>
          <a:p>
            <a:pPr algn="ctr"/>
            <a:endParaRPr lang="en-US" b="1" dirty="0">
              <a:solidFill>
                <a:schemeClr val="bg2"/>
              </a:solidFill>
              <a:latin typeface="Source Sans Pro" panose="020B0503030403020204" pitchFamily="34" charset="0"/>
              <a:ea typeface="Source Sans Pro" panose="020B0503030403020204" pitchFamily="34" charset="0"/>
            </a:endParaRPr>
          </a:p>
          <a:p>
            <a:pPr algn="ctr"/>
            <a:endParaRPr lang="en-US" b="1" dirty="0">
              <a:solidFill>
                <a:schemeClr val="bg2"/>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864737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95415" y="2171440"/>
            <a:ext cx="1691640" cy="2403312"/>
          </a:xfrm>
          <a:prstGeom prst="roundRect">
            <a:avLst/>
          </a:prstGeom>
          <a:solidFill>
            <a:schemeClr val="accent1"/>
          </a:solidFill>
        </p:spPr>
        <p:txBody>
          <a:bodyPr wrap="square" rtlCol="0">
            <a:noAutofit/>
          </a:bodyPr>
          <a:lstStyle/>
          <a:p>
            <a:pPr>
              <a:defRPr/>
            </a:pPr>
            <a:endParaRPr lang="en-GB" sz="1200" dirty="0">
              <a:solidFill>
                <a:prstClr val="black"/>
              </a:solidFill>
              <a:latin typeface="Calibri Light" panose="020F0302020204030204"/>
            </a:endParaRPr>
          </a:p>
        </p:txBody>
      </p:sp>
      <p:grpSp>
        <p:nvGrpSpPr>
          <p:cNvPr id="11" name="Group 10"/>
          <p:cNvGrpSpPr/>
          <p:nvPr/>
        </p:nvGrpSpPr>
        <p:grpSpPr>
          <a:xfrm>
            <a:off x="5156973" y="701181"/>
            <a:ext cx="2102145" cy="5002390"/>
            <a:chOff x="6227933" y="624601"/>
            <a:chExt cx="1788996" cy="5643014"/>
          </a:xfrm>
          <a:solidFill>
            <a:schemeClr val="accent2"/>
          </a:solidFill>
        </p:grpSpPr>
        <p:grpSp>
          <p:nvGrpSpPr>
            <p:cNvPr id="5" name="Group 4"/>
            <p:cNvGrpSpPr/>
            <p:nvPr/>
          </p:nvGrpSpPr>
          <p:grpSpPr>
            <a:xfrm>
              <a:off x="6227934" y="1188470"/>
              <a:ext cx="1776980" cy="5079145"/>
              <a:chOff x="5634781" y="1188470"/>
              <a:chExt cx="2177974" cy="5079145"/>
            </a:xfrm>
            <a:grpFill/>
          </p:grpSpPr>
          <p:sp>
            <p:nvSpPr>
              <p:cNvPr id="17" name="Rounded Rectangle 16"/>
              <p:cNvSpPr/>
              <p:nvPr/>
            </p:nvSpPr>
            <p:spPr>
              <a:xfrm>
                <a:off x="5634781" y="1188470"/>
                <a:ext cx="2177974" cy="1485552"/>
              </a:xfrm>
              <a:prstGeom prst="roundRect">
                <a:avLst/>
              </a:prstGeom>
              <a:grp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GB">
                  <a:solidFill>
                    <a:prstClr val="black"/>
                  </a:solidFill>
                  <a:latin typeface="Calibri Light" panose="020F0302020204030204"/>
                </a:endParaRPr>
              </a:p>
            </p:txBody>
          </p:sp>
          <p:sp>
            <p:nvSpPr>
              <p:cNvPr id="131" name="Rounded Rectangle 130"/>
              <p:cNvSpPr/>
              <p:nvPr/>
            </p:nvSpPr>
            <p:spPr>
              <a:xfrm>
                <a:off x="5634781" y="4575871"/>
                <a:ext cx="2177974" cy="1691744"/>
              </a:xfrm>
              <a:prstGeom prst="roundRect">
                <a:avLst/>
              </a:prstGeom>
              <a:grp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GB">
                  <a:solidFill>
                    <a:prstClr val="black"/>
                  </a:solidFill>
                  <a:latin typeface="Calibri Light" panose="020F0302020204030204"/>
                </a:endParaRPr>
              </a:p>
            </p:txBody>
          </p:sp>
          <p:sp>
            <p:nvSpPr>
              <p:cNvPr id="151" name="Rounded Rectangle 150"/>
              <p:cNvSpPr/>
              <p:nvPr/>
            </p:nvSpPr>
            <p:spPr>
              <a:xfrm>
                <a:off x="5634781" y="2966041"/>
                <a:ext cx="2177974" cy="1345299"/>
              </a:xfrm>
              <a:prstGeom prst="roundRect">
                <a:avLst/>
              </a:prstGeom>
              <a:grp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GB">
                  <a:solidFill>
                    <a:prstClr val="black"/>
                  </a:solidFill>
                  <a:latin typeface="Calibri Light" panose="020F0302020204030204"/>
                </a:endParaRPr>
              </a:p>
            </p:txBody>
          </p:sp>
        </p:grpSp>
        <p:sp>
          <p:nvSpPr>
            <p:cNvPr id="96" name="TextBox 95"/>
            <p:cNvSpPr txBox="1"/>
            <p:nvPr/>
          </p:nvSpPr>
          <p:spPr>
            <a:xfrm>
              <a:off x="6227933" y="624601"/>
              <a:ext cx="1788996" cy="306467"/>
            </a:xfrm>
            <a:prstGeom prst="roundRect">
              <a:avLst/>
            </a:prstGeom>
            <a:grpFill/>
          </p:spPr>
          <p:txBody>
            <a:bodyPr wrap="square" rtlCol="0">
              <a:spAutoFit/>
            </a:bodyPr>
            <a:lstStyle/>
            <a:p>
              <a:pPr algn="ctr">
                <a:defRPr/>
              </a:pPr>
              <a:r>
                <a:rPr lang="en-GB" sz="1200" b="1" dirty="0">
                  <a:solidFill>
                    <a:schemeClr val="bg2"/>
                  </a:solidFill>
                  <a:latin typeface="Calibri Light" panose="020F0302020204030204"/>
                </a:rPr>
                <a:t>Intermediate </a:t>
              </a:r>
              <a:r>
                <a:rPr lang="en-GB" sz="1200" b="1" dirty="0">
                  <a:solidFill>
                    <a:schemeClr val="bg2"/>
                  </a:solidFill>
                  <a:latin typeface="Source Sans Pro" panose="020B0503030403020204" pitchFamily="34" charset="0"/>
                  <a:ea typeface="Source Sans Pro" panose="020B0503030403020204" pitchFamily="34" charset="0"/>
                </a:rPr>
                <a:t>outcomes</a:t>
              </a:r>
            </a:p>
          </p:txBody>
        </p:sp>
      </p:grpSp>
      <p:grpSp>
        <p:nvGrpSpPr>
          <p:cNvPr id="12" name="Group 11">
            <a:extLst>
              <a:ext uri="{FF2B5EF4-FFF2-40B4-BE49-F238E27FC236}">
                <a16:creationId xmlns:a16="http://schemas.microsoft.com/office/drawing/2014/main" id="{E10A50A7-B02A-F746-A681-4A70D90FFF3B}"/>
              </a:ext>
            </a:extLst>
          </p:cNvPr>
          <p:cNvGrpSpPr/>
          <p:nvPr/>
        </p:nvGrpSpPr>
        <p:grpSpPr>
          <a:xfrm>
            <a:off x="7612553" y="713584"/>
            <a:ext cx="1868441" cy="4246207"/>
            <a:chOff x="7612553" y="501412"/>
            <a:chExt cx="1868441" cy="4745805"/>
          </a:xfrm>
          <a:solidFill>
            <a:schemeClr val="accent2">
              <a:lumMod val="90000"/>
              <a:lumOff val="10000"/>
            </a:schemeClr>
          </a:solidFill>
        </p:grpSpPr>
        <p:sp>
          <p:nvSpPr>
            <p:cNvPr id="9" name="TextBox 8"/>
            <p:cNvSpPr txBox="1"/>
            <p:nvPr/>
          </p:nvSpPr>
          <p:spPr>
            <a:xfrm>
              <a:off x="7612553" y="1609069"/>
              <a:ext cx="1861141" cy="802158"/>
            </a:xfrm>
            <a:prstGeom prst="roundRect">
              <a:avLst/>
            </a:prstGeom>
            <a:grpFill/>
          </p:spPr>
          <p:txBody>
            <a:bodyPr wrap="square" rtlCol="0">
              <a:spAutoFit/>
            </a:bodyPr>
            <a:lstStyle/>
            <a:p>
              <a:pPr>
                <a:defRPr/>
              </a:pPr>
              <a:endParaRPr lang="en-GB" sz="1200" dirty="0">
                <a:solidFill>
                  <a:prstClr val="black"/>
                </a:solidFill>
                <a:latin typeface="Calibri Light" panose="020F0302020204030204"/>
              </a:endParaRPr>
            </a:p>
          </p:txBody>
        </p:sp>
        <p:sp>
          <p:nvSpPr>
            <p:cNvPr id="19" name="TextBox 18"/>
            <p:cNvSpPr txBox="1"/>
            <p:nvPr/>
          </p:nvSpPr>
          <p:spPr>
            <a:xfrm>
              <a:off x="7612553" y="4202504"/>
              <a:ext cx="1868441" cy="1044713"/>
            </a:xfrm>
            <a:prstGeom prst="roundRect">
              <a:avLst/>
            </a:prstGeom>
            <a:grpFill/>
          </p:spPr>
          <p:txBody>
            <a:bodyPr wrap="square" rtlCol="0">
              <a:spAutoFit/>
            </a:bodyPr>
            <a:lstStyle/>
            <a:p>
              <a:pPr>
                <a:defRPr/>
              </a:pPr>
              <a:endParaRPr lang="en-GB" sz="1200" dirty="0">
                <a:solidFill>
                  <a:prstClr val="black"/>
                </a:solidFill>
                <a:latin typeface="Calibri Light" panose="020F0302020204030204"/>
              </a:endParaRPr>
            </a:p>
          </p:txBody>
        </p:sp>
        <p:sp>
          <p:nvSpPr>
            <p:cNvPr id="82" name="TextBox 81"/>
            <p:cNvSpPr txBox="1"/>
            <p:nvPr/>
          </p:nvSpPr>
          <p:spPr>
            <a:xfrm>
              <a:off x="7616202" y="3012648"/>
              <a:ext cx="1861141" cy="811161"/>
            </a:xfrm>
            <a:prstGeom prst="roundRect">
              <a:avLst/>
            </a:prstGeom>
            <a:grpFill/>
          </p:spPr>
          <p:txBody>
            <a:bodyPr wrap="square" rtlCol="0">
              <a:spAutoFit/>
            </a:bodyPr>
            <a:lstStyle/>
            <a:p>
              <a:pPr>
                <a:defRPr/>
              </a:pPr>
              <a:endParaRPr lang="en-GB" sz="1200" dirty="0">
                <a:solidFill>
                  <a:prstClr val="black"/>
                </a:solidFill>
                <a:latin typeface="Calibri Light" panose="020F0302020204030204"/>
              </a:endParaRPr>
            </a:p>
          </p:txBody>
        </p:sp>
        <p:sp>
          <p:nvSpPr>
            <p:cNvPr id="97" name="TextBox 96"/>
            <p:cNvSpPr txBox="1"/>
            <p:nvPr/>
          </p:nvSpPr>
          <p:spPr>
            <a:xfrm>
              <a:off x="7686686" y="501412"/>
              <a:ext cx="1712873" cy="306467"/>
            </a:xfrm>
            <a:prstGeom prst="roundRect">
              <a:avLst/>
            </a:prstGeom>
            <a:grpFill/>
          </p:spPr>
          <p:txBody>
            <a:bodyPr wrap="square" rtlCol="0">
              <a:spAutoFit/>
            </a:bodyPr>
            <a:lstStyle/>
            <a:p>
              <a:pPr algn="ctr">
                <a:defRPr/>
              </a:pPr>
              <a:r>
                <a:rPr lang="en-GB" sz="1200" b="1" dirty="0">
                  <a:solidFill>
                    <a:schemeClr val="bg2"/>
                  </a:solidFill>
                  <a:latin typeface="Source Sans Pro" panose="020B0503030403020204" pitchFamily="34" charset="0"/>
                  <a:ea typeface="Source Sans Pro" panose="020B0503030403020204" pitchFamily="34" charset="0"/>
                </a:rPr>
                <a:t>Long-term outcomes</a:t>
              </a:r>
            </a:p>
          </p:txBody>
        </p:sp>
      </p:grpSp>
      <p:sp>
        <p:nvSpPr>
          <p:cNvPr id="98" name="TextBox 97"/>
          <p:cNvSpPr txBox="1"/>
          <p:nvPr/>
        </p:nvSpPr>
        <p:spPr>
          <a:xfrm>
            <a:off x="10269343" y="713584"/>
            <a:ext cx="943784" cy="306467"/>
          </a:xfrm>
          <a:prstGeom prst="roundRect">
            <a:avLst/>
          </a:prstGeom>
          <a:solidFill>
            <a:schemeClr val="accent1"/>
          </a:solidFill>
        </p:spPr>
        <p:txBody>
          <a:bodyPr wrap="square" rtlCol="0">
            <a:spAutoFit/>
          </a:bodyPr>
          <a:lstStyle/>
          <a:p>
            <a:pPr algn="ctr">
              <a:defRPr/>
            </a:pPr>
            <a:r>
              <a:rPr lang="en-GB" sz="1200" b="1" dirty="0">
                <a:solidFill>
                  <a:schemeClr val="bg2"/>
                </a:solidFill>
                <a:latin typeface="Source Sans Pro" panose="020B0503030403020204" pitchFamily="34" charset="0"/>
                <a:ea typeface="Source Sans Pro" panose="020B0503030403020204" pitchFamily="34" charset="0"/>
              </a:rPr>
              <a:t>Aim</a:t>
            </a:r>
          </a:p>
        </p:txBody>
      </p:sp>
      <p:grpSp>
        <p:nvGrpSpPr>
          <p:cNvPr id="8" name="Group 7"/>
          <p:cNvGrpSpPr/>
          <p:nvPr/>
        </p:nvGrpSpPr>
        <p:grpSpPr>
          <a:xfrm>
            <a:off x="666439" y="713585"/>
            <a:ext cx="1579030" cy="4989986"/>
            <a:chOff x="218497" y="560346"/>
            <a:chExt cx="2742240" cy="5552197"/>
          </a:xfrm>
          <a:solidFill>
            <a:schemeClr val="accent5"/>
          </a:solidFill>
        </p:grpSpPr>
        <p:sp>
          <p:nvSpPr>
            <p:cNvPr id="109" name="TextBox 108"/>
            <p:cNvSpPr txBox="1"/>
            <p:nvPr/>
          </p:nvSpPr>
          <p:spPr>
            <a:xfrm>
              <a:off x="464122" y="560346"/>
              <a:ext cx="2222065" cy="306467"/>
            </a:xfrm>
            <a:prstGeom prst="roundRect">
              <a:avLst/>
            </a:prstGeom>
            <a:grpFill/>
          </p:spPr>
          <p:txBody>
            <a:bodyPr wrap="square" rtlCol="0">
              <a:spAutoFit/>
            </a:bodyPr>
            <a:lstStyle/>
            <a:p>
              <a:pPr algn="ctr">
                <a:defRPr/>
              </a:pPr>
              <a:r>
                <a:rPr lang="en-GB" sz="1200" b="1" dirty="0">
                  <a:solidFill>
                    <a:schemeClr val="bg2"/>
                  </a:solidFill>
                  <a:latin typeface="Source Sans Pro" panose="020B0503030403020204" pitchFamily="34" charset="0"/>
                  <a:ea typeface="Source Sans Pro" panose="020B0503030403020204" pitchFamily="34" charset="0"/>
                </a:rPr>
                <a:t>Activities</a:t>
              </a:r>
            </a:p>
          </p:txBody>
        </p:sp>
        <p:sp>
          <p:nvSpPr>
            <p:cNvPr id="61" name="TextBox 60"/>
            <p:cNvSpPr txBox="1"/>
            <p:nvPr/>
          </p:nvSpPr>
          <p:spPr>
            <a:xfrm>
              <a:off x="247423" y="3770574"/>
              <a:ext cx="2684389" cy="1061548"/>
            </a:xfrm>
            <a:prstGeom prst="roundRect">
              <a:avLst/>
            </a:prstGeom>
            <a:grpFill/>
          </p:spPr>
          <p:txBody>
            <a:bodyPr wrap="square" rtlCol="0">
              <a:spAutoFit/>
            </a:bodyPr>
            <a:lstStyle/>
            <a:p>
              <a:pPr>
                <a:defRPr/>
              </a:pPr>
              <a:endParaRPr lang="en-GB" sz="1200" dirty="0">
                <a:solidFill>
                  <a:prstClr val="black"/>
                </a:solidFill>
                <a:latin typeface="Calibri Light" panose="020F0302020204030204"/>
              </a:endParaRPr>
            </a:p>
          </p:txBody>
        </p:sp>
        <p:sp>
          <p:nvSpPr>
            <p:cNvPr id="62" name="TextBox 61"/>
            <p:cNvSpPr txBox="1"/>
            <p:nvPr/>
          </p:nvSpPr>
          <p:spPr>
            <a:xfrm>
              <a:off x="247423" y="5050995"/>
              <a:ext cx="2713314" cy="1061548"/>
            </a:xfrm>
            <a:prstGeom prst="roundRect">
              <a:avLst/>
            </a:prstGeom>
            <a:grpFill/>
          </p:spPr>
          <p:txBody>
            <a:bodyPr wrap="square" rtlCol="0">
              <a:spAutoFit/>
            </a:bodyPr>
            <a:lstStyle/>
            <a:p>
              <a:pPr>
                <a:defRPr/>
              </a:pPr>
              <a:endParaRPr lang="en-GB" sz="1200" dirty="0">
                <a:solidFill>
                  <a:prstClr val="black"/>
                </a:solidFill>
                <a:latin typeface="Calibri Light" panose="020F0302020204030204"/>
              </a:endParaRPr>
            </a:p>
          </p:txBody>
        </p:sp>
        <p:sp>
          <p:nvSpPr>
            <p:cNvPr id="58" name="TextBox 57"/>
            <p:cNvSpPr txBox="1"/>
            <p:nvPr/>
          </p:nvSpPr>
          <p:spPr>
            <a:xfrm>
              <a:off x="247423" y="1177723"/>
              <a:ext cx="2713314" cy="1156673"/>
            </a:xfrm>
            <a:prstGeom prst="roundRect">
              <a:avLst/>
            </a:prstGeom>
            <a:grpFill/>
          </p:spPr>
          <p:txBody>
            <a:bodyPr wrap="square" rtlCol="0">
              <a:spAutoFit/>
            </a:bodyPr>
            <a:lstStyle/>
            <a:p>
              <a:pPr>
                <a:defRPr/>
              </a:pPr>
              <a:endParaRPr lang="en-GB" sz="1200" dirty="0">
                <a:solidFill>
                  <a:prstClr val="black"/>
                </a:solidFill>
                <a:latin typeface="Calibri Light" panose="020F0302020204030204"/>
              </a:endParaRPr>
            </a:p>
          </p:txBody>
        </p:sp>
        <p:sp>
          <p:nvSpPr>
            <p:cNvPr id="152" name="TextBox 151"/>
            <p:cNvSpPr txBox="1"/>
            <p:nvPr/>
          </p:nvSpPr>
          <p:spPr>
            <a:xfrm>
              <a:off x="218497" y="2490153"/>
              <a:ext cx="2713314" cy="1061548"/>
            </a:xfrm>
            <a:prstGeom prst="roundRect">
              <a:avLst/>
            </a:prstGeom>
            <a:grpFill/>
          </p:spPr>
          <p:txBody>
            <a:bodyPr wrap="square" rtlCol="0">
              <a:spAutoFit/>
            </a:bodyPr>
            <a:lstStyle/>
            <a:p>
              <a:pPr>
                <a:defRPr/>
              </a:pPr>
              <a:endParaRPr lang="en-GB" sz="1200" dirty="0">
                <a:solidFill>
                  <a:srgbClr val="1CADE4">
                    <a:lumMod val="40000"/>
                    <a:lumOff val="60000"/>
                  </a:srgbClr>
                </a:solidFill>
                <a:latin typeface="Calibri Light" panose="020F0302020204030204"/>
              </a:endParaRPr>
            </a:p>
          </p:txBody>
        </p:sp>
      </p:grpSp>
      <p:grpSp>
        <p:nvGrpSpPr>
          <p:cNvPr id="6" name="Group 5"/>
          <p:cNvGrpSpPr/>
          <p:nvPr/>
        </p:nvGrpSpPr>
        <p:grpSpPr>
          <a:xfrm>
            <a:off x="2596364" y="701181"/>
            <a:ext cx="2193057" cy="5002390"/>
            <a:chOff x="3039823" y="422382"/>
            <a:chExt cx="2965218" cy="5643014"/>
          </a:xfrm>
          <a:solidFill>
            <a:schemeClr val="accent3"/>
          </a:solidFill>
        </p:grpSpPr>
        <p:sp>
          <p:nvSpPr>
            <p:cNvPr id="46" name="TextBox 45"/>
            <p:cNvSpPr txBox="1"/>
            <p:nvPr/>
          </p:nvSpPr>
          <p:spPr>
            <a:xfrm>
              <a:off x="3241071" y="422382"/>
              <a:ext cx="2562723" cy="306467"/>
            </a:xfrm>
            <a:prstGeom prst="roundRect">
              <a:avLst/>
            </a:prstGeom>
            <a:grpFill/>
          </p:spPr>
          <p:txBody>
            <a:bodyPr wrap="square" rtlCol="0">
              <a:spAutoFit/>
            </a:bodyPr>
            <a:lstStyle/>
            <a:p>
              <a:pPr algn="ctr">
                <a:defRPr/>
              </a:pPr>
              <a:r>
                <a:rPr lang="en-GB" sz="1200" b="1" dirty="0">
                  <a:solidFill>
                    <a:schemeClr val="bg2"/>
                  </a:solidFill>
                  <a:latin typeface="Source Sans Pro" panose="020B0503030403020204" pitchFamily="34" charset="0"/>
                  <a:ea typeface="Source Sans Pro" panose="020B0503030403020204" pitchFamily="34" charset="0"/>
                </a:rPr>
                <a:t>Mechanisms of Change</a:t>
              </a:r>
            </a:p>
          </p:txBody>
        </p:sp>
        <p:sp>
          <p:nvSpPr>
            <p:cNvPr id="51" name="Rounded Rectangle 50"/>
            <p:cNvSpPr/>
            <p:nvPr/>
          </p:nvSpPr>
          <p:spPr>
            <a:xfrm>
              <a:off x="3039823" y="994132"/>
              <a:ext cx="2965218" cy="5071264"/>
            </a:xfrm>
            <a:prstGeom prst="roundRect">
              <a:avLst/>
            </a:prstGeom>
            <a:grp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alibri Light" panose="020F0302020204030204"/>
              </a:endParaRPr>
            </a:p>
          </p:txBody>
        </p:sp>
      </p:grpSp>
      <p:sp>
        <p:nvSpPr>
          <p:cNvPr id="2" name="TextBox 1"/>
          <p:cNvSpPr txBox="1"/>
          <p:nvPr/>
        </p:nvSpPr>
        <p:spPr>
          <a:xfrm>
            <a:off x="1455954" y="202415"/>
            <a:ext cx="9144000" cy="369332"/>
          </a:xfrm>
          <a:prstGeom prst="rect">
            <a:avLst/>
          </a:prstGeom>
          <a:noFill/>
        </p:spPr>
        <p:txBody>
          <a:bodyPr wrap="square" rtlCol="0">
            <a:spAutoFit/>
          </a:bodyPr>
          <a:lstStyle/>
          <a:p>
            <a:pPr algn="ctr">
              <a:defRPr/>
            </a:pPr>
            <a:r>
              <a:rPr lang="en-US" b="1" dirty="0" err="1">
                <a:solidFill>
                  <a:prstClr val="black"/>
                </a:solidFill>
                <a:latin typeface="Source Sans Pro" panose="020B0503030403020204" pitchFamily="34" charset="0"/>
                <a:ea typeface="Source Sans Pro" panose="020B0503030403020204" pitchFamily="34" charset="0"/>
              </a:rPr>
              <a:t>Organisation</a:t>
            </a:r>
            <a:r>
              <a:rPr lang="en-US" b="1" dirty="0">
                <a:solidFill>
                  <a:prstClr val="black"/>
                </a:solidFill>
                <a:latin typeface="Source Sans Pro" panose="020B0503030403020204" pitchFamily="34" charset="0"/>
                <a:ea typeface="Source Sans Pro" panose="020B0503030403020204" pitchFamily="34" charset="0"/>
              </a:rPr>
              <a:t> &amp; </a:t>
            </a:r>
            <a:r>
              <a:rPr lang="en-US" b="1" dirty="0" err="1">
                <a:solidFill>
                  <a:prstClr val="black"/>
                </a:solidFill>
                <a:latin typeface="Source Sans Pro" panose="020B0503030403020204" pitchFamily="34" charset="0"/>
                <a:ea typeface="Source Sans Pro" panose="020B0503030403020204" pitchFamily="34" charset="0"/>
              </a:rPr>
              <a:t>Programme</a:t>
            </a:r>
            <a:r>
              <a:rPr lang="en-US" b="1" dirty="0">
                <a:solidFill>
                  <a:prstClr val="black"/>
                </a:solidFill>
                <a:latin typeface="Source Sans Pro" panose="020B0503030403020204" pitchFamily="34" charset="0"/>
                <a:ea typeface="Source Sans Pro" panose="020B0503030403020204" pitchFamily="34" charset="0"/>
              </a:rPr>
              <a:t>/ Project Title</a:t>
            </a:r>
            <a:endParaRPr lang="en-GB" b="1" dirty="0">
              <a:solidFill>
                <a:prstClr val="black"/>
              </a:solidFill>
              <a:latin typeface="Source Sans Pro" panose="020B0503030403020204" pitchFamily="34" charset="0"/>
              <a:ea typeface="Source Sans Pro" panose="020B0503030403020204" pitchFamily="34" charset="0"/>
            </a:endParaRPr>
          </a:p>
        </p:txBody>
      </p:sp>
      <p:sp>
        <p:nvSpPr>
          <p:cNvPr id="13" name="Right Arrow 12">
            <a:extLst>
              <a:ext uri="{FF2B5EF4-FFF2-40B4-BE49-F238E27FC236}">
                <a16:creationId xmlns:a16="http://schemas.microsoft.com/office/drawing/2014/main" id="{7E2D2E4E-CB83-5E44-938B-0E563DCF860A}"/>
              </a:ext>
            </a:extLst>
          </p:cNvPr>
          <p:cNvSpPr/>
          <p:nvPr/>
        </p:nvSpPr>
        <p:spPr>
          <a:xfrm>
            <a:off x="683095" y="5981393"/>
            <a:ext cx="11066945" cy="68229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843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Arrow Connector 96"/>
          <p:cNvCxnSpPr/>
          <p:nvPr/>
        </p:nvCxnSpPr>
        <p:spPr>
          <a:xfrm>
            <a:off x="7648575" y="5334000"/>
            <a:ext cx="0" cy="463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9074033" y="1180856"/>
            <a:ext cx="1168400" cy="952193"/>
          </a:xfrm>
          <a:prstGeom prst="rect">
            <a:avLst/>
          </a:prstGeom>
          <a:solidFill>
            <a:schemeClr val="accent5"/>
          </a:solidFill>
          <a:ln w="38100">
            <a:solidFill>
              <a:schemeClr val="accent5"/>
            </a:solidFill>
            <a:prstDash val="solid"/>
          </a:ln>
        </p:spPr>
        <p:style>
          <a:lnRef idx="2">
            <a:schemeClr val="accent1"/>
          </a:lnRef>
          <a:fillRef idx="1">
            <a:schemeClr val="lt1"/>
          </a:fillRef>
          <a:effectRef idx="0">
            <a:schemeClr val="accent1"/>
          </a:effectRef>
          <a:fontRef idx="minor">
            <a:schemeClr val="dk1"/>
          </a:fontRef>
        </p:style>
        <p:txBody>
          <a:bodyPr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400" b="1" dirty="0">
                <a:solidFill>
                  <a:schemeClr val="bg2"/>
                </a:solidFill>
                <a:latin typeface="Source Sans Pro" panose="020B0503030403020204" pitchFamily="34" charset="0"/>
                <a:ea typeface="Source Sans Pro" panose="020B0503030403020204" pitchFamily="34" charset="0"/>
              </a:rPr>
              <a:t>Activities</a:t>
            </a:r>
            <a:endParaRPr lang="en-GB" sz="1400" b="1" dirty="0">
              <a:solidFill>
                <a:schemeClr val="bg2"/>
              </a:solidFill>
              <a:latin typeface="Source Sans Pro" panose="020B0503030403020204" pitchFamily="34" charset="0"/>
              <a:ea typeface="Source Sans Pro" panose="020B0503030403020204" pitchFamily="34" charset="0"/>
            </a:endParaRPr>
          </a:p>
        </p:txBody>
      </p:sp>
      <p:sp>
        <p:nvSpPr>
          <p:cNvPr id="51" name="Rectangle 50"/>
          <p:cNvSpPr/>
          <p:nvPr/>
        </p:nvSpPr>
        <p:spPr>
          <a:xfrm>
            <a:off x="9220201" y="5797551"/>
            <a:ext cx="1022233" cy="403225"/>
          </a:xfrm>
          <a:prstGeom prst="rect">
            <a:avLst/>
          </a:prstGeom>
          <a:solidFill>
            <a:schemeClr val="accent1"/>
          </a:solidFill>
          <a:ln w="38100">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GB" sz="1400" b="1" dirty="0">
                <a:solidFill>
                  <a:schemeClr val="bg2"/>
                </a:solidFill>
                <a:latin typeface="Source Sans Pro" panose="020B0503030403020204" pitchFamily="34" charset="0"/>
                <a:ea typeface="Source Sans Pro" panose="020B0503030403020204" pitchFamily="34" charset="0"/>
              </a:rPr>
              <a:t>Aim</a:t>
            </a:r>
          </a:p>
        </p:txBody>
      </p:sp>
      <p:sp>
        <p:nvSpPr>
          <p:cNvPr id="52" name="Rectangle 51"/>
          <p:cNvSpPr/>
          <p:nvPr/>
        </p:nvSpPr>
        <p:spPr>
          <a:xfrm>
            <a:off x="9072943" y="2362200"/>
            <a:ext cx="1164345" cy="1079500"/>
          </a:xfrm>
          <a:prstGeom prst="rect">
            <a:avLst/>
          </a:prstGeom>
          <a:solidFill>
            <a:schemeClr val="accent3"/>
          </a:solidFill>
          <a:ln w="38100">
            <a:solidFill>
              <a:srgbClr val="BE4F2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1400" b="1" dirty="0" err="1">
                <a:solidFill>
                  <a:schemeClr val="bg2"/>
                </a:solidFill>
                <a:latin typeface="Source Sans Pro" panose="020B0503030403020204" pitchFamily="34" charset="0"/>
                <a:ea typeface="Source Sans Pro" panose="020B0503030403020204" pitchFamily="34" charset="0"/>
              </a:rPr>
              <a:t>Mechanisms</a:t>
            </a:r>
            <a:r>
              <a:rPr lang="en-GB" sz="1400" b="1" dirty="0">
                <a:solidFill>
                  <a:schemeClr val="bg2"/>
                </a:solidFill>
                <a:latin typeface="Source Sans Pro" panose="020B0503030403020204" pitchFamily="34" charset="0"/>
                <a:ea typeface="Source Sans Pro" panose="020B0503030403020204" pitchFamily="34" charset="0"/>
              </a:rPr>
              <a:t> of Change</a:t>
            </a:r>
          </a:p>
        </p:txBody>
      </p:sp>
      <p:sp>
        <p:nvSpPr>
          <p:cNvPr id="53" name="Rectangle 52"/>
          <p:cNvSpPr/>
          <p:nvPr/>
        </p:nvSpPr>
        <p:spPr>
          <a:xfrm>
            <a:off x="9211381" y="3776664"/>
            <a:ext cx="1031053" cy="1817379"/>
          </a:xfrm>
          <a:prstGeom prst="rect">
            <a:avLst/>
          </a:prstGeom>
          <a:solidFill>
            <a:schemeClr val="accent2"/>
          </a:solidFill>
          <a:ln w="38100">
            <a:solidFill>
              <a:schemeClr val="accent2"/>
            </a:solidFill>
            <a:prstDash val="solid"/>
          </a:ln>
        </p:spPr>
        <p:style>
          <a:lnRef idx="2">
            <a:schemeClr val="accent1"/>
          </a:lnRef>
          <a:fillRef idx="1">
            <a:schemeClr val="lt1"/>
          </a:fillRef>
          <a:effectRef idx="0">
            <a:schemeClr val="accent1"/>
          </a:effectRef>
          <a:fontRef idx="minor">
            <a:schemeClr val="dk1"/>
          </a:fontRef>
        </p:style>
        <p:txBody>
          <a:bodyPr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GB" sz="1400" b="1" dirty="0">
                <a:solidFill>
                  <a:schemeClr val="bg2"/>
                </a:solidFill>
                <a:latin typeface="Source Sans Pro" panose="020B0503030403020204" pitchFamily="34" charset="0"/>
                <a:ea typeface="Source Sans Pro" panose="020B0503030403020204" pitchFamily="34" charset="0"/>
              </a:rPr>
              <a:t>Outcomes</a:t>
            </a:r>
            <a:r>
              <a:rPr lang="en-GB" sz="1400" dirty="0">
                <a:solidFill>
                  <a:schemeClr val="bg2"/>
                </a:solidFill>
                <a:latin typeface="Source Sans Pro" panose="020B0503030403020204" pitchFamily="34" charset="0"/>
                <a:ea typeface="Source Sans Pro" panose="020B0503030403020204" pitchFamily="34" charset="0"/>
              </a:rPr>
              <a:t> </a:t>
            </a:r>
          </a:p>
          <a:p>
            <a:pPr algn="ctr">
              <a:defRPr/>
            </a:pPr>
            <a:endParaRPr lang="en-GB" sz="1400" dirty="0">
              <a:solidFill>
                <a:schemeClr val="bg2"/>
              </a:solidFill>
              <a:latin typeface="Source Sans Pro" panose="020B0503030403020204" pitchFamily="34" charset="0"/>
              <a:ea typeface="Source Sans Pro" panose="020B0503030403020204" pitchFamily="34" charset="0"/>
            </a:endParaRPr>
          </a:p>
        </p:txBody>
      </p:sp>
      <p:sp>
        <p:nvSpPr>
          <p:cNvPr id="54" name="Rectangle 53"/>
          <p:cNvSpPr/>
          <p:nvPr/>
        </p:nvSpPr>
        <p:spPr>
          <a:xfrm>
            <a:off x="1963184" y="1105208"/>
            <a:ext cx="1660031" cy="831850"/>
          </a:xfrm>
          <a:prstGeom prst="rect">
            <a:avLst/>
          </a:prstGeom>
          <a:solidFill>
            <a:schemeClr val="accent5"/>
          </a:solidFill>
          <a:ln w="12700">
            <a:solidFill>
              <a:schemeClr val="accent5"/>
            </a:solidFill>
            <a:prstDash val="sysDot"/>
          </a:ln>
        </p:spPr>
        <p:style>
          <a:lnRef idx="2">
            <a:schemeClr val="accent1"/>
          </a:lnRef>
          <a:fillRef idx="1">
            <a:schemeClr val="lt1"/>
          </a:fillRef>
          <a:effectRef idx="0">
            <a:schemeClr val="accent1"/>
          </a:effectRef>
          <a:fontRef idx="minor">
            <a:schemeClr val="dk1"/>
          </a:fontRef>
        </p:style>
        <p:txBody>
          <a:bodyPr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en-GB" sz="1600" dirty="0">
              <a:solidFill>
                <a:schemeClr val="bg2"/>
              </a:solidFill>
              <a:latin typeface="Source Sans Pro" panose="020B0503030403020204" pitchFamily="34" charset="0"/>
              <a:ea typeface="Source Sans Pro" panose="020B0503030403020204" pitchFamily="34" charset="0"/>
            </a:endParaRPr>
          </a:p>
        </p:txBody>
      </p:sp>
      <p:sp>
        <p:nvSpPr>
          <p:cNvPr id="55" name="Rectangle 54"/>
          <p:cNvSpPr/>
          <p:nvPr/>
        </p:nvSpPr>
        <p:spPr>
          <a:xfrm>
            <a:off x="3813425" y="1105208"/>
            <a:ext cx="1623157" cy="831850"/>
          </a:xfrm>
          <a:prstGeom prst="rect">
            <a:avLst/>
          </a:prstGeom>
          <a:solidFill>
            <a:schemeClr val="accent5"/>
          </a:solidFill>
          <a:ln w="12700">
            <a:solidFill>
              <a:schemeClr val="accent5"/>
            </a:solidFill>
            <a:prstDash val="sysDot"/>
          </a:ln>
        </p:spPr>
        <p:style>
          <a:lnRef idx="2">
            <a:schemeClr val="accent1"/>
          </a:lnRef>
          <a:fillRef idx="1">
            <a:schemeClr val="lt1"/>
          </a:fillRef>
          <a:effectRef idx="0">
            <a:schemeClr val="accent1"/>
          </a:effectRef>
          <a:fontRef idx="minor">
            <a:schemeClr val="dk1"/>
          </a:fontRef>
        </p:style>
        <p:txBody>
          <a:bodyPr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en-GB" sz="1600" dirty="0">
              <a:solidFill>
                <a:schemeClr val="bg2"/>
              </a:solidFill>
              <a:latin typeface="Source Sans Pro" panose="020B0503030403020204" pitchFamily="34" charset="0"/>
              <a:ea typeface="Source Sans Pro" panose="020B0503030403020204" pitchFamily="34" charset="0"/>
            </a:endParaRPr>
          </a:p>
        </p:txBody>
      </p:sp>
      <p:sp>
        <p:nvSpPr>
          <p:cNvPr id="59" name="Rectangle 58"/>
          <p:cNvSpPr/>
          <p:nvPr/>
        </p:nvSpPr>
        <p:spPr>
          <a:xfrm>
            <a:off x="1954709" y="4789180"/>
            <a:ext cx="3481873" cy="792162"/>
          </a:xfrm>
          <a:prstGeom prst="rect">
            <a:avLst/>
          </a:prstGeom>
          <a:solidFill>
            <a:schemeClr val="accent2"/>
          </a:solidFill>
          <a:ln w="12700">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en-GB" sz="1400" dirty="0">
              <a:solidFill>
                <a:schemeClr val="bg2"/>
              </a:solidFill>
              <a:latin typeface="Source Sans Pro" panose="020B0503030403020204" pitchFamily="34" charset="0"/>
              <a:ea typeface="Source Sans Pro" panose="020B0503030403020204" pitchFamily="34" charset="0"/>
            </a:endParaRPr>
          </a:p>
        </p:txBody>
      </p:sp>
      <p:sp>
        <p:nvSpPr>
          <p:cNvPr id="63" name="Rectangle 62"/>
          <p:cNvSpPr/>
          <p:nvPr/>
        </p:nvSpPr>
        <p:spPr>
          <a:xfrm>
            <a:off x="1954708" y="5815985"/>
            <a:ext cx="7045653" cy="403225"/>
          </a:xfrm>
          <a:prstGeom prst="rect">
            <a:avLst/>
          </a:prstGeom>
          <a:solidFill>
            <a:schemeClr val="accent1"/>
          </a:solidFill>
          <a:ln w="12700">
            <a:solidFill>
              <a:schemeClr val="accent1"/>
            </a:solidFill>
            <a:prstDash val="sysDot"/>
          </a:ln>
        </p:spPr>
        <p:style>
          <a:lnRef idx="2">
            <a:schemeClr val="accent1"/>
          </a:lnRef>
          <a:fillRef idx="1">
            <a:schemeClr val="lt1"/>
          </a:fillRef>
          <a:effectRef idx="0">
            <a:schemeClr val="accent1"/>
          </a:effectRef>
          <a:fontRef idx="minor">
            <a:schemeClr val="dk1"/>
          </a:fontRef>
        </p:style>
        <p:txBody>
          <a:bodyPr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en-GB" sz="1400" dirty="0">
              <a:solidFill>
                <a:schemeClr val="bg2"/>
              </a:solidFill>
              <a:latin typeface="Source Sans Pro" panose="020B0503030403020204" pitchFamily="34" charset="0"/>
              <a:ea typeface="Source Sans Pro" panose="020B0503030403020204" pitchFamily="34" charset="0"/>
            </a:endParaRPr>
          </a:p>
        </p:txBody>
      </p:sp>
      <p:sp>
        <p:nvSpPr>
          <p:cNvPr id="64" name="Rectangle 63"/>
          <p:cNvSpPr/>
          <p:nvPr/>
        </p:nvSpPr>
        <p:spPr>
          <a:xfrm>
            <a:off x="5626600" y="4789180"/>
            <a:ext cx="3373761" cy="804862"/>
          </a:xfrm>
          <a:prstGeom prst="rect">
            <a:avLst/>
          </a:prstGeom>
          <a:solidFill>
            <a:schemeClr val="accent2"/>
          </a:solidFill>
          <a:ln w="12700">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en-GB" sz="1400" dirty="0">
              <a:solidFill>
                <a:schemeClr val="bg2"/>
              </a:solidFill>
              <a:latin typeface="Source Sans Pro" panose="020B0503030403020204" pitchFamily="34" charset="0"/>
              <a:ea typeface="Source Sans Pro" panose="020B0503030403020204" pitchFamily="34" charset="0"/>
            </a:endParaRPr>
          </a:p>
        </p:txBody>
      </p:sp>
      <p:sp>
        <p:nvSpPr>
          <p:cNvPr id="66" name="Rectangle 65"/>
          <p:cNvSpPr/>
          <p:nvPr/>
        </p:nvSpPr>
        <p:spPr>
          <a:xfrm>
            <a:off x="6242792" y="1105208"/>
            <a:ext cx="2249788" cy="397669"/>
          </a:xfrm>
          <a:prstGeom prst="rect">
            <a:avLst/>
          </a:prstGeom>
          <a:solidFill>
            <a:schemeClr val="accent5"/>
          </a:solidFill>
          <a:ln w="12700">
            <a:solidFill>
              <a:schemeClr val="accent5"/>
            </a:solidFill>
            <a:prstDash val="sysDot"/>
          </a:ln>
        </p:spPr>
        <p:style>
          <a:lnRef idx="2">
            <a:schemeClr val="accent1"/>
          </a:lnRef>
          <a:fillRef idx="1">
            <a:schemeClr val="lt1"/>
          </a:fillRef>
          <a:effectRef idx="0">
            <a:schemeClr val="accent1"/>
          </a:effectRef>
          <a:fontRef idx="minor">
            <a:schemeClr val="dk1"/>
          </a:fontRef>
        </p:style>
        <p:txBody>
          <a:bodyPr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en-GB" sz="1600" dirty="0">
              <a:solidFill>
                <a:schemeClr val="bg2"/>
              </a:solidFill>
              <a:latin typeface="Source Sans Pro" panose="020B0503030403020204" pitchFamily="34" charset="0"/>
              <a:ea typeface="Source Sans Pro" panose="020B0503030403020204" pitchFamily="34" charset="0"/>
            </a:endParaRPr>
          </a:p>
        </p:txBody>
      </p:sp>
      <p:sp>
        <p:nvSpPr>
          <p:cNvPr id="71" name="Rectangle 70"/>
          <p:cNvSpPr/>
          <p:nvPr/>
        </p:nvSpPr>
        <p:spPr>
          <a:xfrm>
            <a:off x="1954709" y="3776664"/>
            <a:ext cx="1660030" cy="795337"/>
          </a:xfrm>
          <a:prstGeom prst="rect">
            <a:avLst/>
          </a:prstGeom>
          <a:solidFill>
            <a:schemeClr val="accent2"/>
          </a:solidFill>
          <a:ln w="12700">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en-GB" sz="1400" dirty="0">
              <a:solidFill>
                <a:schemeClr val="bg2"/>
              </a:solidFill>
              <a:latin typeface="Source Sans Pro" panose="020B0503030403020204" pitchFamily="34" charset="0"/>
              <a:ea typeface="Source Sans Pro" panose="020B0503030403020204" pitchFamily="34" charset="0"/>
            </a:endParaRPr>
          </a:p>
        </p:txBody>
      </p:sp>
      <p:sp>
        <p:nvSpPr>
          <p:cNvPr id="73" name="Rectangle 72"/>
          <p:cNvSpPr/>
          <p:nvPr/>
        </p:nvSpPr>
        <p:spPr>
          <a:xfrm>
            <a:off x="5626599" y="3776664"/>
            <a:ext cx="1704182" cy="795337"/>
          </a:xfrm>
          <a:prstGeom prst="rect">
            <a:avLst/>
          </a:prstGeom>
          <a:solidFill>
            <a:schemeClr val="accent2"/>
          </a:solidFill>
          <a:ln w="12700">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en-GB" sz="1400" dirty="0">
              <a:solidFill>
                <a:schemeClr val="bg2"/>
              </a:solidFill>
              <a:latin typeface="Source Sans Pro" panose="020B0503030403020204" pitchFamily="34" charset="0"/>
              <a:ea typeface="Source Sans Pro" panose="020B0503030403020204" pitchFamily="34" charset="0"/>
            </a:endParaRPr>
          </a:p>
        </p:txBody>
      </p:sp>
      <p:sp>
        <p:nvSpPr>
          <p:cNvPr id="137" name="Rectangle 136"/>
          <p:cNvSpPr/>
          <p:nvPr/>
        </p:nvSpPr>
        <p:spPr>
          <a:xfrm>
            <a:off x="3818187" y="3776664"/>
            <a:ext cx="1618395" cy="795337"/>
          </a:xfrm>
          <a:prstGeom prst="rect">
            <a:avLst/>
          </a:prstGeom>
          <a:solidFill>
            <a:schemeClr val="accent2"/>
          </a:solidFill>
          <a:ln w="12700">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en-GB" sz="1400" dirty="0">
              <a:solidFill>
                <a:schemeClr val="bg2"/>
              </a:solidFill>
              <a:latin typeface="Source Sans Pro" panose="020B0503030403020204" pitchFamily="34" charset="0"/>
              <a:ea typeface="Source Sans Pro" panose="020B0503030403020204" pitchFamily="34" charset="0"/>
            </a:endParaRPr>
          </a:p>
        </p:txBody>
      </p:sp>
      <p:sp>
        <p:nvSpPr>
          <p:cNvPr id="43" name="Rectangle 42"/>
          <p:cNvSpPr/>
          <p:nvPr/>
        </p:nvSpPr>
        <p:spPr>
          <a:xfrm>
            <a:off x="6242792" y="1737518"/>
            <a:ext cx="2249788" cy="397670"/>
          </a:xfrm>
          <a:prstGeom prst="rect">
            <a:avLst/>
          </a:prstGeom>
          <a:solidFill>
            <a:schemeClr val="accent5"/>
          </a:solidFill>
          <a:ln w="12700">
            <a:solidFill>
              <a:schemeClr val="accent5"/>
            </a:solidFill>
            <a:prstDash val="sysDot"/>
          </a:ln>
        </p:spPr>
        <p:style>
          <a:lnRef idx="2">
            <a:schemeClr val="accent1"/>
          </a:lnRef>
          <a:fillRef idx="1">
            <a:schemeClr val="lt1"/>
          </a:fillRef>
          <a:effectRef idx="0">
            <a:schemeClr val="accent1"/>
          </a:effectRef>
          <a:fontRef idx="minor">
            <a:schemeClr val="dk1"/>
          </a:fontRef>
        </p:style>
        <p:txBody>
          <a:bodyPr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en-GB" sz="1600" dirty="0">
              <a:solidFill>
                <a:schemeClr val="bg2"/>
              </a:solidFill>
              <a:latin typeface="Source Sans Pro" panose="020B0503030403020204" pitchFamily="34" charset="0"/>
              <a:ea typeface="Source Sans Pro" panose="020B0503030403020204" pitchFamily="34" charset="0"/>
            </a:endParaRPr>
          </a:p>
        </p:txBody>
      </p:sp>
      <p:sp>
        <p:nvSpPr>
          <p:cNvPr id="78" name="Rectangle 77"/>
          <p:cNvSpPr/>
          <p:nvPr/>
        </p:nvSpPr>
        <p:spPr>
          <a:xfrm>
            <a:off x="7500174" y="3776664"/>
            <a:ext cx="1500187" cy="795337"/>
          </a:xfrm>
          <a:prstGeom prst="rect">
            <a:avLst/>
          </a:prstGeom>
          <a:solidFill>
            <a:schemeClr val="accent2"/>
          </a:solidFill>
          <a:ln w="12700">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en-GB" sz="1400" dirty="0">
              <a:solidFill>
                <a:schemeClr val="bg2"/>
              </a:solidFill>
              <a:latin typeface="Source Sans Pro" panose="020B0503030403020204" pitchFamily="34" charset="0"/>
              <a:ea typeface="Source Sans Pro" panose="020B0503030403020204" pitchFamily="34" charset="0"/>
            </a:endParaRPr>
          </a:p>
        </p:txBody>
      </p:sp>
      <p:cxnSp>
        <p:nvCxnSpPr>
          <p:cNvPr id="30" name="Straight Arrow Connector 29"/>
          <p:cNvCxnSpPr>
            <a:cxnSpLocks/>
            <a:endCxn id="86" idx="0"/>
          </p:cNvCxnSpPr>
          <p:nvPr/>
        </p:nvCxnSpPr>
        <p:spPr>
          <a:xfrm>
            <a:off x="2784723" y="1929468"/>
            <a:ext cx="0" cy="4327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859088" y="3276601"/>
            <a:ext cx="0" cy="500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cxnSpLocks/>
            <a:stCxn id="59" idx="2"/>
          </p:cNvCxnSpPr>
          <p:nvPr/>
        </p:nvCxnSpPr>
        <p:spPr>
          <a:xfrm flipH="1">
            <a:off x="3695645" y="5581342"/>
            <a:ext cx="1" cy="2346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133975" y="3289301"/>
            <a:ext cx="0" cy="487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2859088" y="4572000"/>
            <a:ext cx="0" cy="1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4799013" y="4598989"/>
            <a:ext cx="0" cy="193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6850063" y="4598989"/>
            <a:ext cx="0" cy="193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8480425" y="4608514"/>
            <a:ext cx="0" cy="192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6784727" y="3276601"/>
            <a:ext cx="0" cy="500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8001000" y="3276601"/>
            <a:ext cx="0" cy="500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cxnSpLocks/>
            <a:endCxn id="76" idx="0"/>
          </p:cNvCxnSpPr>
          <p:nvPr/>
        </p:nvCxnSpPr>
        <p:spPr>
          <a:xfrm>
            <a:off x="4627384" y="1929468"/>
            <a:ext cx="0" cy="4327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cxnSpLocks/>
            <a:stCxn id="43" idx="2"/>
            <a:endCxn id="45" idx="0"/>
          </p:cNvCxnSpPr>
          <p:nvPr/>
        </p:nvCxnSpPr>
        <p:spPr>
          <a:xfrm>
            <a:off x="7367687" y="2135188"/>
            <a:ext cx="2593" cy="227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cxnSpLocks/>
            <a:endCxn id="43" idx="0"/>
          </p:cNvCxnSpPr>
          <p:nvPr/>
        </p:nvCxnSpPr>
        <p:spPr>
          <a:xfrm>
            <a:off x="7367686" y="1521134"/>
            <a:ext cx="0" cy="2163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3818187" y="2362200"/>
            <a:ext cx="1618395" cy="1079500"/>
          </a:xfrm>
          <a:prstGeom prst="roundRect">
            <a:avLst/>
          </a:prstGeom>
          <a:solidFill>
            <a:schemeClr val="accent3"/>
          </a:solidFill>
          <a:ln w="9525">
            <a:solidFill>
              <a:srgbClr val="BE4F2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1600" dirty="0">
              <a:solidFill>
                <a:schemeClr val="bg2"/>
              </a:solidFill>
              <a:latin typeface="Source Sans Pro" panose="020B0503030403020204" pitchFamily="34" charset="0"/>
              <a:ea typeface="Source Sans Pro" panose="020B0503030403020204" pitchFamily="34" charset="0"/>
            </a:endParaRPr>
          </a:p>
        </p:txBody>
      </p:sp>
      <p:sp>
        <p:nvSpPr>
          <p:cNvPr id="86" name="Rounded Rectangle 85"/>
          <p:cNvSpPr/>
          <p:nvPr/>
        </p:nvSpPr>
        <p:spPr>
          <a:xfrm>
            <a:off x="1954708" y="2362200"/>
            <a:ext cx="1660031" cy="1079500"/>
          </a:xfrm>
          <a:prstGeom prst="roundRect">
            <a:avLst/>
          </a:prstGeom>
          <a:solidFill>
            <a:schemeClr val="accent3"/>
          </a:solidFill>
          <a:ln w="9525">
            <a:solidFill>
              <a:srgbClr val="BE4F2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1600" dirty="0">
              <a:solidFill>
                <a:schemeClr val="bg2"/>
              </a:solidFill>
              <a:latin typeface="Source Sans Pro" panose="020B0503030403020204" pitchFamily="34" charset="0"/>
              <a:ea typeface="Source Sans Pro" panose="020B0503030403020204" pitchFamily="34" charset="0"/>
            </a:endParaRPr>
          </a:p>
        </p:txBody>
      </p:sp>
      <p:sp>
        <p:nvSpPr>
          <p:cNvPr id="45" name="Rounded Rectangle 44"/>
          <p:cNvSpPr/>
          <p:nvPr/>
        </p:nvSpPr>
        <p:spPr>
          <a:xfrm>
            <a:off x="6247978" y="2362200"/>
            <a:ext cx="2244603" cy="1065212"/>
          </a:xfrm>
          <a:prstGeom prst="roundRect">
            <a:avLst/>
          </a:prstGeom>
          <a:solidFill>
            <a:schemeClr val="accent3"/>
          </a:solidFill>
          <a:ln w="9525">
            <a:solidFill>
              <a:srgbClr val="BE4F2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1600" dirty="0">
              <a:solidFill>
                <a:schemeClr val="bg2"/>
              </a:solidFill>
              <a:latin typeface="Source Sans Pro" panose="020B0503030403020204" pitchFamily="34" charset="0"/>
              <a:ea typeface="Source Sans Pro" panose="020B0503030403020204" pitchFamily="34" charset="0"/>
            </a:endParaRPr>
          </a:p>
        </p:txBody>
      </p:sp>
      <p:sp>
        <p:nvSpPr>
          <p:cNvPr id="36" name="Rectangle 1"/>
          <p:cNvSpPr>
            <a:spLocks noChangeArrowheads="1"/>
          </p:cNvSpPr>
          <p:nvPr/>
        </p:nvSpPr>
        <p:spPr bwMode="auto">
          <a:xfrm>
            <a:off x="3695645" y="344312"/>
            <a:ext cx="4213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600"/>
              </a:spcAft>
              <a:buFont typeface="Arial" pitchFamily="34" charset="0"/>
              <a:defRPr sz="2000" b="1">
                <a:solidFill>
                  <a:schemeClr val="tx1"/>
                </a:solidFill>
                <a:latin typeface="Calibri" pitchFamily="34" charset="0"/>
                <a:ea typeface="MS PGothic" pitchFamily="34" charset="-128"/>
              </a:defRPr>
            </a:lvl1pPr>
            <a:lvl2pPr marL="742950" indent="-285750" eaLnBrk="0" hangingPunct="0">
              <a:spcBef>
                <a:spcPct val="20000"/>
              </a:spcBef>
              <a:buClr>
                <a:schemeClr val="tx2"/>
              </a:buClr>
              <a:buFont typeface="Arial" pitchFamily="34" charset="0"/>
              <a:buChar char="•"/>
              <a:defRPr sz="2000">
                <a:solidFill>
                  <a:schemeClr val="tx1"/>
                </a:solidFill>
                <a:latin typeface="Calibri" pitchFamily="34" charset="0"/>
                <a:ea typeface="MS PGothic" pitchFamily="34" charset="-128"/>
              </a:defRPr>
            </a:lvl2pPr>
            <a:lvl3pPr marL="1143000" indent="-228600" eaLnBrk="0" hangingPunct="0">
              <a:spcBef>
                <a:spcPct val="20000"/>
              </a:spcBef>
              <a:buClr>
                <a:schemeClr val="tx2"/>
              </a:buClr>
              <a:buFont typeface="Arial" pitchFamily="34" charset="0"/>
              <a:buChar char="•"/>
              <a:defRPr>
                <a:solidFill>
                  <a:schemeClr val="tx1"/>
                </a:solidFill>
                <a:latin typeface="Calibri" pitchFamily="34" charset="0"/>
                <a:ea typeface="MS PGothic" pitchFamily="34" charset="-128"/>
              </a:defRPr>
            </a:lvl3pPr>
            <a:lvl4pPr marL="1600200" indent="-228600" eaLnBrk="0" hangingPunct="0">
              <a:spcBef>
                <a:spcPct val="20000"/>
              </a:spcBef>
              <a:buClr>
                <a:schemeClr val="tx2"/>
              </a:buClr>
              <a:buFont typeface="Arial" pitchFamily="34" charset="0"/>
              <a:buChar char="•"/>
              <a:defRPr>
                <a:solidFill>
                  <a:schemeClr val="tx1"/>
                </a:solidFill>
                <a:latin typeface="Calibri" pitchFamily="34" charset="0"/>
                <a:ea typeface="MS PGothic" pitchFamily="34" charset="-128"/>
              </a:defRPr>
            </a:lvl4pPr>
            <a:lvl5pPr marL="2057400" indent="-228600" eaLnBrk="0" hangingPunct="0">
              <a:spcBef>
                <a:spcPct val="20000"/>
              </a:spcBef>
              <a:buClr>
                <a:schemeClr val="tx2"/>
              </a:buClr>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lr>
                <a:schemeClr val="tx2"/>
              </a:buClr>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lr>
                <a:schemeClr val="tx2"/>
              </a:buClr>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lr>
                <a:schemeClr val="tx2"/>
              </a:buClr>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lr>
                <a:schemeClr val="tx2"/>
              </a:buClr>
              <a:buFont typeface="Arial" pitchFamily="34" charset="0"/>
              <a:buChar char="•"/>
              <a:defRPr>
                <a:solidFill>
                  <a:schemeClr val="tx1"/>
                </a:solidFill>
                <a:latin typeface="Calibri" pitchFamily="34" charset="0"/>
                <a:ea typeface="MS PGothic" pitchFamily="34" charset="-128"/>
              </a:defRPr>
            </a:lvl9pPr>
          </a:lstStyle>
          <a:p>
            <a:pPr algn="ctr" eaLnBrk="1" hangingPunct="1">
              <a:spcBef>
                <a:spcPct val="0"/>
              </a:spcBef>
              <a:defRPr/>
            </a:pPr>
            <a:r>
              <a:rPr lang="en-US" altLang="en-US" sz="1800" dirty="0" err="1">
                <a:solidFill>
                  <a:prstClr val="black"/>
                </a:solidFill>
                <a:latin typeface="Source Sans Pro" panose="020B0503030403020204" pitchFamily="34" charset="0"/>
                <a:ea typeface="Source Sans Pro" panose="020B0503030403020204" pitchFamily="34" charset="0"/>
                <a:cs typeface="Arial" pitchFamily="34" charset="0"/>
              </a:rPr>
              <a:t>Organisation</a:t>
            </a:r>
            <a:r>
              <a:rPr lang="en-US" altLang="en-US" sz="1800" dirty="0">
                <a:solidFill>
                  <a:prstClr val="black"/>
                </a:solidFill>
                <a:latin typeface="Source Sans Pro" panose="020B0503030403020204" pitchFamily="34" charset="0"/>
                <a:ea typeface="Source Sans Pro" panose="020B0503030403020204" pitchFamily="34" charset="0"/>
                <a:cs typeface="Arial" pitchFamily="34" charset="0"/>
              </a:rPr>
              <a:t> and </a:t>
            </a:r>
            <a:r>
              <a:rPr lang="en-US" altLang="en-US" sz="1800" dirty="0" err="1">
                <a:solidFill>
                  <a:prstClr val="black"/>
                </a:solidFill>
                <a:latin typeface="Source Sans Pro" panose="020B0503030403020204" pitchFamily="34" charset="0"/>
                <a:ea typeface="Source Sans Pro" panose="020B0503030403020204" pitchFamily="34" charset="0"/>
                <a:cs typeface="Arial" pitchFamily="34" charset="0"/>
              </a:rPr>
              <a:t>programme</a:t>
            </a:r>
            <a:r>
              <a:rPr lang="en-US" altLang="en-US" sz="1800" dirty="0">
                <a:solidFill>
                  <a:prstClr val="black"/>
                </a:solidFill>
                <a:latin typeface="Source Sans Pro" panose="020B0503030403020204" pitchFamily="34" charset="0"/>
                <a:ea typeface="Source Sans Pro" panose="020B0503030403020204" pitchFamily="34" charset="0"/>
                <a:cs typeface="Arial" pitchFamily="34" charset="0"/>
              </a:rPr>
              <a:t>/project title</a:t>
            </a:r>
          </a:p>
        </p:txBody>
      </p:sp>
    </p:spTree>
    <p:extLst>
      <p:ext uri="{BB962C8B-B14F-4D97-AF65-F5344CB8AC3E}">
        <p14:creationId xmlns:p14="http://schemas.microsoft.com/office/powerpoint/2010/main" val="2227735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B09F2E-4A78-1343-B1D3-08FC1B39EBAB}"/>
              </a:ext>
            </a:extLst>
          </p:cNvPr>
          <p:cNvSpPr>
            <a:spLocks noGrp="1"/>
          </p:cNvSpPr>
          <p:nvPr>
            <p:ph type="body" sz="quarter" idx="13"/>
          </p:nvPr>
        </p:nvSpPr>
        <p:spPr>
          <a:xfrm>
            <a:off x="1216152" y="1153160"/>
            <a:ext cx="9180576" cy="5039360"/>
          </a:xfrm>
        </p:spPr>
        <p:txBody>
          <a:bodyPr/>
          <a:lstStyle/>
          <a:p>
            <a:pPr marL="457200" indent="-457200">
              <a:buAutoNum type="arabicPeriod"/>
            </a:pPr>
            <a:r>
              <a:rPr lang="en-US" sz="2400" dirty="0"/>
              <a:t>Get your team together – it’s important to have a range of perspectives for this exercise!</a:t>
            </a:r>
          </a:p>
          <a:p>
            <a:pPr marL="457200" indent="-457200">
              <a:buAutoNum type="arabicPeriod"/>
            </a:pPr>
            <a:r>
              <a:rPr lang="en-US" sz="2400" dirty="0"/>
              <a:t>Brainstorm your  aim(s), outcomes, mechanisms of change </a:t>
            </a:r>
          </a:p>
          <a:p>
            <a:pPr marL="457200" indent="-457200">
              <a:buAutoNum type="arabicPeriod"/>
            </a:pPr>
            <a:r>
              <a:rPr lang="en-US" sz="2400" dirty="0"/>
              <a:t>Write each of the above on a post and stick them  to a wall or flip chart</a:t>
            </a:r>
          </a:p>
          <a:p>
            <a:pPr marL="457200" indent="-457200">
              <a:buAutoNum type="arabicPeriod"/>
            </a:pPr>
            <a:r>
              <a:rPr lang="en-US" sz="2400" dirty="0"/>
              <a:t>As a group, discuss and debate the logical flow and move post-its around until you’re all happy with the sequence</a:t>
            </a:r>
          </a:p>
          <a:p>
            <a:pPr marL="457200" indent="-457200">
              <a:buAutoNum type="arabicPeriod"/>
            </a:pPr>
            <a:r>
              <a:rPr lang="en-US" sz="2400" dirty="0"/>
              <a:t>Transfer what’s on the post-its into a theory of change diagram. We find that PowerPoint works well. Templates are provided in this toolbox</a:t>
            </a:r>
          </a:p>
          <a:p>
            <a:pPr marL="457200" indent="-457200">
              <a:buAutoNum type="arabicPeriod"/>
            </a:pPr>
            <a:r>
              <a:rPr lang="en-US" sz="2400" dirty="0"/>
              <a:t>Have a someone who wasn’t involved look it over and see if it makes sense</a:t>
            </a:r>
          </a:p>
          <a:p>
            <a:endParaRPr lang="en-US" sz="2400" dirty="0"/>
          </a:p>
          <a:p>
            <a:pPr marL="457200" indent="-457200">
              <a:buAutoNum type="arabicPeriod"/>
            </a:pPr>
            <a:endParaRPr lang="en-US" sz="2400" dirty="0"/>
          </a:p>
        </p:txBody>
      </p:sp>
      <p:sp>
        <p:nvSpPr>
          <p:cNvPr id="4" name="Title 3">
            <a:extLst>
              <a:ext uri="{FF2B5EF4-FFF2-40B4-BE49-F238E27FC236}">
                <a16:creationId xmlns:a16="http://schemas.microsoft.com/office/drawing/2014/main" id="{5EDE2971-6935-1146-BF48-405A9ADB46EB}"/>
              </a:ext>
            </a:extLst>
          </p:cNvPr>
          <p:cNvSpPr>
            <a:spLocks noGrp="1"/>
          </p:cNvSpPr>
          <p:nvPr>
            <p:ph type="title"/>
          </p:nvPr>
        </p:nvSpPr>
        <p:spPr/>
        <p:txBody>
          <a:bodyPr/>
          <a:lstStyle/>
          <a:p>
            <a:r>
              <a:rPr lang="en-US" dirty="0"/>
              <a:t>The process</a:t>
            </a:r>
          </a:p>
        </p:txBody>
      </p:sp>
    </p:spTree>
    <p:extLst>
      <p:ext uri="{BB962C8B-B14F-4D97-AF65-F5344CB8AC3E}">
        <p14:creationId xmlns:p14="http://schemas.microsoft.com/office/powerpoint/2010/main" val="88769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6152" y="1588770"/>
            <a:ext cx="9180576" cy="4007676"/>
          </a:xfrm>
        </p:spPr>
        <p:txBody>
          <a:bodyPr>
            <a:normAutofit/>
          </a:bodyPr>
          <a:lstStyle/>
          <a:p>
            <a:pPr marL="342900" indent="-342900" fontAlgn="base">
              <a:buFont typeface="Arial" panose="020B0604020202020204" pitchFamily="34" charset="0"/>
              <a:buChar char="•"/>
            </a:pPr>
            <a:r>
              <a:rPr lang="en-GB" sz="1800" dirty="0"/>
              <a:t>Create time and space for you to reflect on your intentions and practice</a:t>
            </a:r>
          </a:p>
          <a:p>
            <a:pPr marL="342900" indent="-342900" fontAlgn="base">
              <a:buFont typeface="Arial" panose="020B0604020202020204" pitchFamily="34" charset="0"/>
              <a:buChar char="•"/>
            </a:pPr>
            <a:r>
              <a:rPr lang="en-GB" sz="1800" dirty="0"/>
              <a:t>Help your team consolidate what you already know and uncovers new questions to explore</a:t>
            </a:r>
          </a:p>
          <a:p>
            <a:pPr marL="342900" indent="-342900" fontAlgn="base">
              <a:buFont typeface="Arial" panose="020B0604020202020204" pitchFamily="34" charset="0"/>
              <a:buChar char="•"/>
            </a:pPr>
            <a:r>
              <a:rPr lang="en-GB" sz="1800" dirty="0"/>
              <a:t>Explain why you do what and what you do clearly and succinctly </a:t>
            </a:r>
          </a:p>
          <a:p>
            <a:pPr marL="342900" indent="-342900" fontAlgn="base">
              <a:buFont typeface="Arial" panose="020B0604020202020204" pitchFamily="34" charset="0"/>
              <a:buChar char="•"/>
            </a:pPr>
            <a:r>
              <a:rPr lang="en-GB" sz="1800" dirty="0"/>
              <a:t>Set out the ‘core’ and ‘flexible’ components of your work</a:t>
            </a:r>
          </a:p>
          <a:p>
            <a:pPr marL="342900" indent="-342900" fontAlgn="base">
              <a:buFont typeface="Arial" panose="020B0604020202020204" pitchFamily="34" charset="0"/>
              <a:buChar char="•"/>
            </a:pPr>
            <a:r>
              <a:rPr lang="en-GB" sz="1800" dirty="0"/>
              <a:t>Help you design new projects and programmes</a:t>
            </a:r>
          </a:p>
          <a:p>
            <a:pPr marL="342900" indent="-342900" fontAlgn="base">
              <a:buFont typeface="Arial" panose="020B0604020202020204" pitchFamily="34" charset="0"/>
              <a:buChar char="•"/>
            </a:pPr>
            <a:r>
              <a:rPr lang="en-GB" sz="1800" dirty="0"/>
              <a:t>Provide a framework for learning and evaluation</a:t>
            </a:r>
          </a:p>
          <a:p>
            <a:pPr fontAlgn="base"/>
            <a:endParaRPr lang="en-GB" sz="1800" dirty="0"/>
          </a:p>
          <a:p>
            <a:pPr marL="342900" indent="-342900" fontAlgn="base">
              <a:buFont typeface="Arial" panose="020B0604020202020204" pitchFamily="34" charset="0"/>
              <a:buChar char="•"/>
            </a:pPr>
            <a:endParaRPr lang="en-GB" sz="1800" dirty="0"/>
          </a:p>
        </p:txBody>
      </p:sp>
      <p:sp>
        <p:nvSpPr>
          <p:cNvPr id="4" name="Title 3"/>
          <p:cNvSpPr>
            <a:spLocks noGrp="1"/>
          </p:cNvSpPr>
          <p:nvPr>
            <p:ph type="title"/>
          </p:nvPr>
        </p:nvSpPr>
        <p:spPr/>
        <p:txBody>
          <a:bodyPr>
            <a:normAutofit/>
          </a:bodyPr>
          <a:lstStyle/>
          <a:p>
            <a:r>
              <a:rPr lang="en-GB" dirty="0"/>
              <a:t>A good theory of change should</a:t>
            </a:r>
            <a:endParaRPr lang="en-US" dirty="0"/>
          </a:p>
        </p:txBody>
      </p:sp>
    </p:spTree>
    <p:extLst>
      <p:ext uri="{BB962C8B-B14F-4D97-AF65-F5344CB8AC3E}">
        <p14:creationId xmlns:p14="http://schemas.microsoft.com/office/powerpoint/2010/main" val="121652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6152" y="1588770"/>
            <a:ext cx="9180576" cy="4007676"/>
          </a:xfrm>
        </p:spPr>
        <p:txBody>
          <a:bodyPr>
            <a:normAutofit fontScale="92500" lnSpcReduction="20000"/>
          </a:bodyPr>
          <a:lstStyle/>
          <a:p>
            <a:pPr fontAlgn="base">
              <a:lnSpc>
                <a:spcPct val="120000"/>
              </a:lnSpc>
            </a:pPr>
            <a:r>
              <a:rPr lang="en-GB" sz="2400" b="1" dirty="0"/>
              <a:t>Aim </a:t>
            </a:r>
            <a:r>
              <a:rPr lang="en-GB" sz="2400" dirty="0"/>
              <a:t>– The thing that gets you up in the morning; the impact that individuals (young people) and communities </a:t>
            </a:r>
            <a:r>
              <a:rPr lang="en-GB" sz="2400" i="1" dirty="0"/>
              <a:t>achieve for themselves </a:t>
            </a:r>
          </a:p>
          <a:p>
            <a:pPr fontAlgn="base">
              <a:lnSpc>
                <a:spcPct val="120000"/>
              </a:lnSpc>
            </a:pPr>
            <a:r>
              <a:rPr lang="en-GB" sz="2400" b="1" dirty="0"/>
              <a:t>Outcomes </a:t>
            </a:r>
            <a:r>
              <a:rPr lang="en-GB" sz="2400" dirty="0"/>
              <a:t>-</a:t>
            </a:r>
            <a:r>
              <a:rPr lang="en-GB" sz="2400" b="1" dirty="0"/>
              <a:t> </a:t>
            </a:r>
            <a:r>
              <a:rPr lang="en-GB" sz="2400" dirty="0"/>
              <a:t>the </a:t>
            </a:r>
            <a:r>
              <a:rPr lang="en-GB" sz="2400" i="1" dirty="0"/>
              <a:t>knowledge, skills and assets </a:t>
            </a:r>
            <a:r>
              <a:rPr lang="en-GB" sz="2400" dirty="0"/>
              <a:t>that your provision develops amongst young people and communities (and for which you are held accountable), that in turn enable them to achieve impact for themselves </a:t>
            </a:r>
          </a:p>
          <a:p>
            <a:pPr fontAlgn="base">
              <a:lnSpc>
                <a:spcPct val="120000"/>
              </a:lnSpc>
            </a:pPr>
            <a:r>
              <a:rPr lang="en-GB" sz="2400" b="1" dirty="0"/>
              <a:t>Mechanisms of change</a:t>
            </a:r>
            <a:r>
              <a:rPr lang="en-GB" sz="2400" dirty="0"/>
              <a:t>-</a:t>
            </a:r>
            <a:r>
              <a:rPr lang="en-GB" sz="2400" b="1" dirty="0"/>
              <a:t> </a:t>
            </a:r>
            <a:r>
              <a:rPr lang="en-GB" sz="2400" dirty="0"/>
              <a:t>the process through which young people engage and benefit; </a:t>
            </a:r>
            <a:r>
              <a:rPr lang="en-GB" sz="2400" i="1" dirty="0"/>
              <a:t>what young people experience ‘in the moment’</a:t>
            </a:r>
            <a:r>
              <a:rPr lang="en-GB" sz="2400" dirty="0"/>
              <a:t> that creates or affects change. </a:t>
            </a:r>
          </a:p>
          <a:p>
            <a:pPr fontAlgn="base">
              <a:lnSpc>
                <a:spcPct val="120000"/>
              </a:lnSpc>
            </a:pPr>
            <a:r>
              <a:rPr lang="en-GB" sz="2400" b="1" dirty="0"/>
              <a:t>Activities: </a:t>
            </a:r>
            <a:r>
              <a:rPr lang="en-GB" sz="2400" dirty="0"/>
              <a:t>what you do, with whom and in what context, again define high quality</a:t>
            </a:r>
          </a:p>
          <a:p>
            <a:pPr fontAlgn="base">
              <a:lnSpc>
                <a:spcPct val="120000"/>
              </a:lnSpc>
            </a:pPr>
            <a:endParaRPr lang="en-GB" sz="2400" b="1" dirty="0"/>
          </a:p>
        </p:txBody>
      </p:sp>
      <p:sp>
        <p:nvSpPr>
          <p:cNvPr id="3" name="Title 2">
            <a:extLst>
              <a:ext uri="{FF2B5EF4-FFF2-40B4-BE49-F238E27FC236}">
                <a16:creationId xmlns:a16="http://schemas.microsoft.com/office/drawing/2014/main" id="{13412E87-FA6D-CE46-A105-658DC31E16CB}"/>
              </a:ext>
            </a:extLst>
          </p:cNvPr>
          <p:cNvSpPr>
            <a:spLocks noGrp="1"/>
          </p:cNvSpPr>
          <p:nvPr>
            <p:ph type="title"/>
          </p:nvPr>
        </p:nvSpPr>
        <p:spPr/>
        <p:txBody>
          <a:bodyPr/>
          <a:lstStyle/>
          <a:p>
            <a:r>
              <a:rPr lang="en-US" dirty="0"/>
              <a:t>Core components of a theory of change:</a:t>
            </a:r>
          </a:p>
        </p:txBody>
      </p:sp>
    </p:spTree>
    <p:extLst>
      <p:ext uri="{BB962C8B-B14F-4D97-AF65-F5344CB8AC3E}">
        <p14:creationId xmlns:p14="http://schemas.microsoft.com/office/powerpoint/2010/main" val="3279460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383813-523F-0146-9B69-DCAA3613D9AE}"/>
              </a:ext>
            </a:extLst>
          </p:cNvPr>
          <p:cNvSpPr>
            <a:spLocks noGrp="1"/>
          </p:cNvSpPr>
          <p:nvPr>
            <p:ph type="body" sz="quarter" idx="13"/>
          </p:nvPr>
        </p:nvSpPr>
        <p:spPr>
          <a:xfrm>
            <a:off x="1216152" y="1383030"/>
            <a:ext cx="9180576" cy="4213416"/>
          </a:xfrm>
        </p:spPr>
        <p:txBody>
          <a:bodyPr/>
          <a:lstStyle/>
          <a:p>
            <a:r>
              <a:rPr lang="en-US" dirty="0"/>
              <a:t>Use ‘change’ words when writing outcomes on your theory of change</a:t>
            </a:r>
          </a:p>
          <a:p>
            <a:pPr marL="342900" indent="-342900">
              <a:buFont typeface="Arial" panose="020B0604020202020204" pitchFamily="34" charset="0"/>
              <a:buChar char="•"/>
            </a:pPr>
            <a:r>
              <a:rPr lang="en-US" dirty="0"/>
              <a:t>Improved</a:t>
            </a:r>
          </a:p>
          <a:p>
            <a:pPr marL="342900" indent="-342900">
              <a:buFont typeface="Arial" panose="020B0604020202020204" pitchFamily="34" charset="0"/>
              <a:buChar char="•"/>
            </a:pPr>
            <a:r>
              <a:rPr lang="en-US" dirty="0"/>
              <a:t>Increased</a:t>
            </a:r>
          </a:p>
          <a:p>
            <a:pPr marL="342900" indent="-342900">
              <a:buFont typeface="Arial" panose="020B0604020202020204" pitchFamily="34" charset="0"/>
              <a:buChar char="•"/>
            </a:pPr>
            <a:r>
              <a:rPr lang="en-US" dirty="0"/>
              <a:t>Reduced</a:t>
            </a:r>
          </a:p>
          <a:p>
            <a:pPr marL="342900" indent="-342900">
              <a:buFont typeface="Arial" panose="020B0604020202020204" pitchFamily="34" charset="0"/>
              <a:buChar char="•"/>
            </a:pPr>
            <a:r>
              <a:rPr lang="en-US" dirty="0"/>
              <a:t>Decreased</a:t>
            </a:r>
          </a:p>
          <a:p>
            <a:pPr marL="342900" indent="-342900">
              <a:buFont typeface="Arial" panose="020B0604020202020204" pitchFamily="34" charset="0"/>
              <a:buChar char="•"/>
            </a:pPr>
            <a:r>
              <a:rPr lang="en-US" dirty="0"/>
              <a:t>Maintained</a:t>
            </a:r>
          </a:p>
          <a:p>
            <a:pPr marL="342900" indent="-342900">
              <a:buFont typeface="Arial" panose="020B0604020202020204" pitchFamily="34" charset="0"/>
              <a:buChar char="•"/>
            </a:pPr>
            <a:endParaRPr lang="en-US" dirty="0"/>
          </a:p>
          <a:p>
            <a:r>
              <a:rPr lang="en-US" dirty="0"/>
              <a:t>Outcomes should be specific and related to your activities</a:t>
            </a:r>
          </a:p>
        </p:txBody>
      </p:sp>
      <p:sp>
        <p:nvSpPr>
          <p:cNvPr id="4" name="Title 3">
            <a:extLst>
              <a:ext uri="{FF2B5EF4-FFF2-40B4-BE49-F238E27FC236}">
                <a16:creationId xmlns:a16="http://schemas.microsoft.com/office/drawing/2014/main" id="{B3D2E881-C9A6-8A43-B892-EE4114F96096}"/>
              </a:ext>
            </a:extLst>
          </p:cNvPr>
          <p:cNvSpPr>
            <a:spLocks noGrp="1"/>
          </p:cNvSpPr>
          <p:nvPr>
            <p:ph type="title"/>
          </p:nvPr>
        </p:nvSpPr>
        <p:spPr/>
        <p:txBody>
          <a:bodyPr/>
          <a:lstStyle/>
          <a:p>
            <a:r>
              <a:rPr lang="en-US" dirty="0"/>
              <a:t>Tips for writing outcomes </a:t>
            </a:r>
          </a:p>
        </p:txBody>
      </p:sp>
    </p:spTree>
    <p:extLst>
      <p:ext uri="{BB962C8B-B14F-4D97-AF65-F5344CB8AC3E}">
        <p14:creationId xmlns:p14="http://schemas.microsoft.com/office/powerpoint/2010/main" val="291907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E1A9E7-5FD6-B54A-A8F2-3D6B7C4EC28C}"/>
              </a:ext>
            </a:extLst>
          </p:cNvPr>
          <p:cNvSpPr>
            <a:spLocks noGrp="1"/>
          </p:cNvSpPr>
          <p:nvPr>
            <p:ph type="body" sz="quarter" idx="13"/>
          </p:nvPr>
        </p:nvSpPr>
        <p:spPr>
          <a:xfrm>
            <a:off x="884682" y="1511682"/>
            <a:ext cx="4418838" cy="3547554"/>
          </a:xfrm>
        </p:spPr>
        <p:txBody>
          <a:bodyPr/>
          <a:lstStyle/>
          <a:p>
            <a:pPr>
              <a:lnSpc>
                <a:spcPct val="80000"/>
              </a:lnSpc>
              <a:spcAft>
                <a:spcPts val="1200"/>
              </a:spcAft>
            </a:pPr>
            <a:r>
              <a:rPr lang="en-GB" dirty="0">
                <a:cs typeface="Arial" charset="0"/>
              </a:rPr>
              <a:t>Experiences and feelings that young people need to have to achieve outcomes.</a:t>
            </a:r>
          </a:p>
          <a:p>
            <a:pPr>
              <a:lnSpc>
                <a:spcPct val="80000"/>
              </a:lnSpc>
              <a:spcAft>
                <a:spcPts val="1200"/>
              </a:spcAft>
            </a:pPr>
            <a:r>
              <a:rPr lang="en-GB" dirty="0">
                <a:cs typeface="Arial" charset="0"/>
              </a:rPr>
              <a:t>What high quality work looks like and feels like for young people.</a:t>
            </a:r>
          </a:p>
          <a:p>
            <a:pPr>
              <a:lnSpc>
                <a:spcPct val="80000"/>
              </a:lnSpc>
              <a:spcAft>
                <a:spcPts val="1200"/>
              </a:spcAft>
            </a:pPr>
            <a:endParaRPr lang="en-US" dirty="0">
              <a:cs typeface="Arial Hebrew" charset="-79"/>
            </a:endParaRPr>
          </a:p>
          <a:p>
            <a:endParaRPr lang="en-US" dirty="0"/>
          </a:p>
        </p:txBody>
      </p:sp>
      <p:sp>
        <p:nvSpPr>
          <p:cNvPr id="4" name="Title 3">
            <a:extLst>
              <a:ext uri="{FF2B5EF4-FFF2-40B4-BE49-F238E27FC236}">
                <a16:creationId xmlns:a16="http://schemas.microsoft.com/office/drawing/2014/main" id="{F3C8ED9A-5022-1344-B8E3-CC58DD88CAFA}"/>
              </a:ext>
            </a:extLst>
          </p:cNvPr>
          <p:cNvSpPr>
            <a:spLocks noGrp="1"/>
          </p:cNvSpPr>
          <p:nvPr>
            <p:ph type="title"/>
          </p:nvPr>
        </p:nvSpPr>
        <p:spPr/>
        <p:txBody>
          <a:bodyPr/>
          <a:lstStyle/>
          <a:p>
            <a:r>
              <a:rPr lang="en-US" dirty="0"/>
              <a:t>Tips for writing mechanisms of change</a:t>
            </a:r>
          </a:p>
        </p:txBody>
      </p:sp>
      <p:grpSp>
        <p:nvGrpSpPr>
          <p:cNvPr id="5" name="Group 4">
            <a:extLst>
              <a:ext uri="{FF2B5EF4-FFF2-40B4-BE49-F238E27FC236}">
                <a16:creationId xmlns:a16="http://schemas.microsoft.com/office/drawing/2014/main" id="{56CD52E5-5FA1-FF43-AF6C-C2B36DE1EF56}"/>
              </a:ext>
            </a:extLst>
          </p:cNvPr>
          <p:cNvGrpSpPr/>
          <p:nvPr/>
        </p:nvGrpSpPr>
        <p:grpSpPr>
          <a:xfrm>
            <a:off x="6428970" y="1213595"/>
            <a:ext cx="4179455" cy="4430809"/>
            <a:chOff x="7777017" y="345411"/>
            <a:chExt cx="4179455" cy="6171565"/>
          </a:xfrm>
        </p:grpSpPr>
        <p:sp>
          <p:nvSpPr>
            <p:cNvPr id="6" name="Rectangle 5">
              <a:extLst>
                <a:ext uri="{FF2B5EF4-FFF2-40B4-BE49-F238E27FC236}">
                  <a16:creationId xmlns:a16="http://schemas.microsoft.com/office/drawing/2014/main" id="{E9084F56-B7F0-564E-A61C-E7AC68303A16}"/>
                </a:ext>
              </a:extLst>
            </p:cNvPr>
            <p:cNvSpPr/>
            <p:nvPr/>
          </p:nvSpPr>
          <p:spPr>
            <a:xfrm>
              <a:off x="7777018" y="5996276"/>
              <a:ext cx="4179454" cy="5207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chemeClr val="bg1"/>
                  </a:solidFill>
                </a:rPr>
                <a:t>Young people feel empowered to create change in their lives and in the world around them</a:t>
              </a:r>
              <a:endParaRPr lang="en-GB" sz="1000" dirty="0">
                <a:solidFill>
                  <a:schemeClr val="bg1"/>
                </a:solidFill>
              </a:endParaRPr>
            </a:p>
          </p:txBody>
        </p:sp>
        <p:grpSp>
          <p:nvGrpSpPr>
            <p:cNvPr id="7" name="Group 6">
              <a:extLst>
                <a:ext uri="{FF2B5EF4-FFF2-40B4-BE49-F238E27FC236}">
                  <a16:creationId xmlns:a16="http://schemas.microsoft.com/office/drawing/2014/main" id="{78EA75CE-D6DD-2D46-B820-FDFCC4F1EF64}"/>
                </a:ext>
              </a:extLst>
            </p:cNvPr>
            <p:cNvGrpSpPr/>
            <p:nvPr/>
          </p:nvGrpSpPr>
          <p:grpSpPr>
            <a:xfrm>
              <a:off x="7777017" y="345411"/>
              <a:ext cx="4179455" cy="5596889"/>
              <a:chOff x="7777018" y="345411"/>
              <a:chExt cx="2095500" cy="5596889"/>
            </a:xfrm>
          </p:grpSpPr>
          <p:sp>
            <p:nvSpPr>
              <p:cNvPr id="8" name="Rectangle 7">
                <a:extLst>
                  <a:ext uri="{FF2B5EF4-FFF2-40B4-BE49-F238E27FC236}">
                    <a16:creationId xmlns:a16="http://schemas.microsoft.com/office/drawing/2014/main" id="{2B7229F1-23E9-2B45-9909-E75DAD58FF15}"/>
                  </a:ext>
                </a:extLst>
              </p:cNvPr>
              <p:cNvSpPr/>
              <p:nvPr/>
            </p:nvSpPr>
            <p:spPr>
              <a:xfrm>
                <a:off x="7777018" y="345411"/>
                <a:ext cx="2095500" cy="40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Mechanisms of change</a:t>
                </a:r>
              </a:p>
            </p:txBody>
          </p:sp>
          <p:sp>
            <p:nvSpPr>
              <p:cNvPr id="9" name="Rectangle 8">
                <a:extLst>
                  <a:ext uri="{FF2B5EF4-FFF2-40B4-BE49-F238E27FC236}">
                    <a16:creationId xmlns:a16="http://schemas.microsoft.com/office/drawing/2014/main" id="{22E99AEC-4F98-7B43-8C16-A206A7F78820}"/>
                  </a:ext>
                </a:extLst>
              </p:cNvPr>
              <p:cNvSpPr/>
              <p:nvPr/>
            </p:nvSpPr>
            <p:spPr>
              <a:xfrm>
                <a:off x="7777018" y="1522661"/>
                <a:ext cx="2095500" cy="565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bg1"/>
                    </a:solidFill>
                  </a:rPr>
                  <a:t>Young people trust and feel trusted (both initially &amp; more deeply over time)</a:t>
                </a:r>
              </a:p>
            </p:txBody>
          </p:sp>
          <p:sp>
            <p:nvSpPr>
              <p:cNvPr id="10" name="Rectangle 9">
                <a:extLst>
                  <a:ext uri="{FF2B5EF4-FFF2-40B4-BE49-F238E27FC236}">
                    <a16:creationId xmlns:a16="http://schemas.microsoft.com/office/drawing/2014/main" id="{424720AA-42C6-4C41-8572-E6756D5B2490}"/>
                  </a:ext>
                </a:extLst>
              </p:cNvPr>
              <p:cNvSpPr/>
              <p:nvPr/>
            </p:nvSpPr>
            <p:spPr>
              <a:xfrm>
                <a:off x="7777018" y="2122750"/>
                <a:ext cx="2095500" cy="2869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bg1"/>
                    </a:solidFill>
                  </a:rPr>
                  <a:t>Young people feel respected</a:t>
                </a:r>
              </a:p>
            </p:txBody>
          </p:sp>
          <p:sp>
            <p:nvSpPr>
              <p:cNvPr id="11" name="Rectangle 10">
                <a:extLst>
                  <a:ext uri="{FF2B5EF4-FFF2-40B4-BE49-F238E27FC236}">
                    <a16:creationId xmlns:a16="http://schemas.microsoft.com/office/drawing/2014/main" id="{5A61D63F-9A00-5844-BCE8-A5B9E9BBD668}"/>
                  </a:ext>
                </a:extLst>
              </p:cNvPr>
              <p:cNvSpPr/>
              <p:nvPr/>
            </p:nvSpPr>
            <p:spPr>
              <a:xfrm>
                <a:off x="7777018" y="2800719"/>
                <a:ext cx="2095500" cy="3429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bg1"/>
                    </a:solidFill>
                  </a:rPr>
                  <a:t>Young people feel safe &amp; secure</a:t>
                </a:r>
              </a:p>
            </p:txBody>
          </p:sp>
          <p:sp>
            <p:nvSpPr>
              <p:cNvPr id="12" name="Rectangle 11">
                <a:extLst>
                  <a:ext uri="{FF2B5EF4-FFF2-40B4-BE49-F238E27FC236}">
                    <a16:creationId xmlns:a16="http://schemas.microsoft.com/office/drawing/2014/main" id="{34324425-3F5A-B34F-9D82-96CD959D6BE0}"/>
                  </a:ext>
                </a:extLst>
              </p:cNvPr>
              <p:cNvSpPr/>
              <p:nvPr/>
            </p:nvSpPr>
            <p:spPr>
              <a:xfrm>
                <a:off x="7777018" y="3539651"/>
                <a:ext cx="2095500" cy="3429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bg1"/>
                    </a:solidFill>
                  </a:rPr>
                  <a:t>Young people feel positively challenged</a:t>
                </a:r>
              </a:p>
            </p:txBody>
          </p:sp>
          <p:sp>
            <p:nvSpPr>
              <p:cNvPr id="13" name="Rectangle 12">
                <a:extLst>
                  <a:ext uri="{FF2B5EF4-FFF2-40B4-BE49-F238E27FC236}">
                    <a16:creationId xmlns:a16="http://schemas.microsoft.com/office/drawing/2014/main" id="{0B9E957B-8673-514D-A00E-A8AE3CC95EBC}"/>
                  </a:ext>
                </a:extLst>
              </p:cNvPr>
              <p:cNvSpPr/>
              <p:nvPr/>
            </p:nvSpPr>
            <p:spPr>
              <a:xfrm>
                <a:off x="7777018" y="3935192"/>
                <a:ext cx="2095500" cy="5524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bg1"/>
                    </a:solidFill>
                  </a:rPr>
                  <a:t>Young people feel a sense of enjoyment (including fun &amp; a deeper satisfaction)</a:t>
                </a:r>
              </a:p>
            </p:txBody>
          </p:sp>
          <p:sp>
            <p:nvSpPr>
              <p:cNvPr id="14" name="Rectangle 13">
                <a:extLst>
                  <a:ext uri="{FF2B5EF4-FFF2-40B4-BE49-F238E27FC236}">
                    <a16:creationId xmlns:a16="http://schemas.microsoft.com/office/drawing/2014/main" id="{9B317AEA-5F32-DE4B-81AE-5D60C164398C}"/>
                  </a:ext>
                </a:extLst>
              </p:cNvPr>
              <p:cNvSpPr/>
              <p:nvPr/>
            </p:nvSpPr>
            <p:spPr>
              <a:xfrm>
                <a:off x="7777018" y="4540283"/>
                <a:ext cx="2095500" cy="4476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dirty="0">
                    <a:solidFill>
                      <a:schemeClr val="bg1"/>
                    </a:solidFill>
                  </a:rPr>
                  <a:t>Young people feel a sense of </a:t>
                </a:r>
                <a:r>
                  <a:rPr lang="en-GB" sz="1000">
                    <a:solidFill>
                      <a:schemeClr val="bg1"/>
                    </a:solidFill>
                  </a:rPr>
                  <a:t>purpose, achievement &amp; contribution</a:t>
                </a:r>
                <a:endParaRPr lang="en-GB" sz="1000" dirty="0">
                  <a:solidFill>
                    <a:schemeClr val="bg1"/>
                  </a:solidFill>
                </a:endParaRPr>
              </a:p>
            </p:txBody>
          </p:sp>
          <p:sp>
            <p:nvSpPr>
              <p:cNvPr id="15" name="Rectangle 14">
                <a:extLst>
                  <a:ext uri="{FF2B5EF4-FFF2-40B4-BE49-F238E27FC236}">
                    <a16:creationId xmlns:a16="http://schemas.microsoft.com/office/drawing/2014/main" id="{03FC1414-9564-734A-BA0D-61B25289A40A}"/>
                  </a:ext>
                </a:extLst>
              </p:cNvPr>
              <p:cNvSpPr/>
              <p:nvPr/>
            </p:nvSpPr>
            <p:spPr>
              <a:xfrm>
                <a:off x="7777018" y="5383500"/>
                <a:ext cx="2095500" cy="558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dirty="0">
                    <a:solidFill>
                      <a:schemeClr val="bg1"/>
                    </a:solidFill>
                  </a:rPr>
                  <a:t>Young people feel included &amp; a greater sense of connection with their community</a:t>
                </a:r>
              </a:p>
            </p:txBody>
          </p:sp>
          <p:sp>
            <p:nvSpPr>
              <p:cNvPr id="16" name="Rectangle 15">
                <a:extLst>
                  <a:ext uri="{FF2B5EF4-FFF2-40B4-BE49-F238E27FC236}">
                    <a16:creationId xmlns:a16="http://schemas.microsoft.com/office/drawing/2014/main" id="{B547C39D-79EC-454F-82CF-1E6A643C8960}"/>
                  </a:ext>
                </a:extLst>
              </p:cNvPr>
              <p:cNvSpPr/>
              <p:nvPr/>
            </p:nvSpPr>
            <p:spPr>
              <a:xfrm>
                <a:off x="7777018" y="1210590"/>
                <a:ext cx="2095500" cy="282575"/>
              </a:xfrm>
              <a:prstGeom prst="rect">
                <a:avLst/>
              </a:prstGeom>
              <a:solidFill>
                <a:schemeClr val="accent2">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rPr>
                  <a:t>Environment &amp; relationship</a:t>
                </a:r>
              </a:p>
            </p:txBody>
          </p:sp>
          <p:sp>
            <p:nvSpPr>
              <p:cNvPr id="17" name="Rectangle 16">
                <a:extLst>
                  <a:ext uri="{FF2B5EF4-FFF2-40B4-BE49-F238E27FC236}">
                    <a16:creationId xmlns:a16="http://schemas.microsoft.com/office/drawing/2014/main" id="{A1DBE198-C532-9F40-8678-153C78AB6CCA}"/>
                  </a:ext>
                </a:extLst>
              </p:cNvPr>
              <p:cNvSpPr/>
              <p:nvPr/>
            </p:nvSpPr>
            <p:spPr>
              <a:xfrm>
                <a:off x="7777018" y="5046949"/>
                <a:ext cx="2095500" cy="282575"/>
              </a:xfrm>
              <a:prstGeom prst="rect">
                <a:avLst/>
              </a:prstGeom>
              <a:solidFill>
                <a:schemeClr val="accent2">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rPr>
                  <a:t>Community</a:t>
                </a:r>
              </a:p>
            </p:txBody>
          </p:sp>
          <p:sp>
            <p:nvSpPr>
              <p:cNvPr id="18" name="Rectangle 17">
                <a:extLst>
                  <a:ext uri="{FF2B5EF4-FFF2-40B4-BE49-F238E27FC236}">
                    <a16:creationId xmlns:a16="http://schemas.microsoft.com/office/drawing/2014/main" id="{CDA11AC8-4E71-1C4F-8063-2AD34C3CBDBA}"/>
                  </a:ext>
                </a:extLst>
              </p:cNvPr>
              <p:cNvSpPr/>
              <p:nvPr/>
            </p:nvSpPr>
            <p:spPr>
              <a:xfrm>
                <a:off x="7777018" y="3220180"/>
                <a:ext cx="2095500" cy="282575"/>
              </a:xfrm>
              <a:prstGeom prst="rect">
                <a:avLst/>
              </a:prstGeom>
              <a:solidFill>
                <a:schemeClr val="accent2">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rPr>
                  <a:t>Nature and delivery of activity</a:t>
                </a:r>
              </a:p>
            </p:txBody>
          </p:sp>
          <p:sp>
            <p:nvSpPr>
              <p:cNvPr id="19" name="Rectangle 18">
                <a:extLst>
                  <a:ext uri="{FF2B5EF4-FFF2-40B4-BE49-F238E27FC236}">
                    <a16:creationId xmlns:a16="http://schemas.microsoft.com/office/drawing/2014/main" id="{FBEF4286-067F-B944-8651-457AC70D62AD}"/>
                  </a:ext>
                </a:extLst>
              </p:cNvPr>
              <p:cNvSpPr/>
              <p:nvPr/>
            </p:nvSpPr>
            <p:spPr>
              <a:xfrm>
                <a:off x="7777018" y="2449343"/>
                <a:ext cx="2095500" cy="3130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bg1"/>
                    </a:solidFill>
                  </a:rPr>
                  <a:t>Young people don’t feel judged or punished</a:t>
                </a:r>
              </a:p>
            </p:txBody>
          </p:sp>
        </p:grpSp>
      </p:grpSp>
      <p:sp>
        <p:nvSpPr>
          <p:cNvPr id="20" name="TextBox 19">
            <a:extLst>
              <a:ext uri="{FF2B5EF4-FFF2-40B4-BE49-F238E27FC236}">
                <a16:creationId xmlns:a16="http://schemas.microsoft.com/office/drawing/2014/main" id="{42BE7489-8711-3E4D-92D7-CE249A26F849}"/>
              </a:ext>
            </a:extLst>
          </p:cNvPr>
          <p:cNvSpPr txBox="1"/>
          <p:nvPr/>
        </p:nvSpPr>
        <p:spPr>
          <a:xfrm>
            <a:off x="6428970" y="5683155"/>
            <a:ext cx="4383810" cy="276999"/>
          </a:xfrm>
          <a:prstGeom prst="rect">
            <a:avLst/>
          </a:prstGeom>
          <a:noFill/>
        </p:spPr>
        <p:txBody>
          <a:bodyPr wrap="square" rtlCol="0">
            <a:spAutoFit/>
          </a:bodyPr>
          <a:lstStyle/>
          <a:p>
            <a:r>
              <a:rPr lang="en-US" sz="1200" dirty="0"/>
              <a:t>Taken from the </a:t>
            </a:r>
            <a:r>
              <a:rPr lang="en-US" sz="1200" dirty="0">
                <a:hlinkClick r:id="rId2"/>
              </a:rPr>
              <a:t>Youth Investment Fund Grantee Theory of Change </a:t>
            </a:r>
            <a:endParaRPr lang="en-US" sz="1200" dirty="0"/>
          </a:p>
        </p:txBody>
      </p:sp>
    </p:spTree>
    <p:extLst>
      <p:ext uri="{BB962C8B-B14F-4D97-AF65-F5344CB8AC3E}">
        <p14:creationId xmlns:p14="http://schemas.microsoft.com/office/powerpoint/2010/main" val="122892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0FAAA2-3C5D-5641-97C1-891AA09648B7}"/>
              </a:ext>
            </a:extLst>
          </p:cNvPr>
          <p:cNvSpPr>
            <a:spLocks noGrp="1"/>
          </p:cNvSpPr>
          <p:nvPr>
            <p:ph type="body" sz="quarter" idx="13"/>
          </p:nvPr>
        </p:nvSpPr>
        <p:spPr>
          <a:xfrm>
            <a:off x="1216152" y="1394460"/>
            <a:ext cx="9180576" cy="4201986"/>
          </a:xfrm>
        </p:spPr>
        <p:txBody>
          <a:bodyPr/>
          <a:lstStyle/>
          <a:p>
            <a:r>
              <a:rPr lang="en-US" dirty="0"/>
              <a:t>Activities on your theory of change should set out precisely what you are doing, with whom, how often, and in what setting.</a:t>
            </a:r>
          </a:p>
          <a:p>
            <a:endParaRPr lang="en-US" dirty="0"/>
          </a:p>
          <a:p>
            <a:r>
              <a:rPr lang="en-US" dirty="0"/>
              <a:t>When writing your activities, include the following details:</a:t>
            </a:r>
          </a:p>
          <a:p>
            <a:pPr marL="342900" indent="-342900">
              <a:buFont typeface="Arial" panose="020B0604020202020204" pitchFamily="34" charset="0"/>
              <a:buChar char="•"/>
            </a:pPr>
            <a:r>
              <a:rPr lang="en-US" b="1" dirty="0"/>
              <a:t>Approach: </a:t>
            </a:r>
            <a:r>
              <a:rPr lang="en-US" dirty="0"/>
              <a:t>activity type and mode of delivery</a:t>
            </a:r>
            <a:endParaRPr lang="en-US" b="1" dirty="0"/>
          </a:p>
          <a:p>
            <a:pPr marL="342900" indent="-342900">
              <a:buFont typeface="Arial" panose="020B0604020202020204" pitchFamily="34" charset="0"/>
              <a:buChar char="•"/>
            </a:pPr>
            <a:r>
              <a:rPr lang="en-US" b="1" dirty="0"/>
              <a:t>Setting: </a:t>
            </a:r>
            <a:r>
              <a:rPr lang="en-US" dirty="0"/>
              <a:t>where activities take place</a:t>
            </a:r>
          </a:p>
          <a:p>
            <a:pPr marL="342900" indent="-342900">
              <a:buFont typeface="Arial" panose="020B0604020202020204" pitchFamily="34" charset="0"/>
              <a:buChar char="•"/>
            </a:pPr>
            <a:r>
              <a:rPr lang="en-US" b="1" dirty="0"/>
              <a:t>Audience: </a:t>
            </a:r>
            <a:r>
              <a:rPr lang="en-US" dirty="0"/>
              <a:t>who activities are intended for </a:t>
            </a:r>
          </a:p>
          <a:p>
            <a:pPr marL="342900" indent="-342900">
              <a:buFont typeface="Arial" panose="020B0604020202020204" pitchFamily="34" charset="0"/>
              <a:buChar char="•"/>
            </a:pPr>
            <a:r>
              <a:rPr lang="en-US" b="1" dirty="0"/>
              <a:t>Dosage: </a:t>
            </a:r>
            <a:r>
              <a:rPr lang="en-US" dirty="0"/>
              <a:t>the frequency of activities and duration</a:t>
            </a:r>
          </a:p>
          <a:p>
            <a:endParaRPr lang="en-US" dirty="0"/>
          </a:p>
          <a:p>
            <a:r>
              <a:rPr lang="en-US" dirty="0"/>
              <a:t>It can also be useful to include information about who is delivering the activities </a:t>
            </a:r>
          </a:p>
        </p:txBody>
      </p:sp>
      <p:sp>
        <p:nvSpPr>
          <p:cNvPr id="4" name="Title 3">
            <a:extLst>
              <a:ext uri="{FF2B5EF4-FFF2-40B4-BE49-F238E27FC236}">
                <a16:creationId xmlns:a16="http://schemas.microsoft.com/office/drawing/2014/main" id="{1979C76B-C708-724F-9853-EC88FA8D7F2E}"/>
              </a:ext>
            </a:extLst>
          </p:cNvPr>
          <p:cNvSpPr>
            <a:spLocks noGrp="1"/>
          </p:cNvSpPr>
          <p:nvPr>
            <p:ph type="title"/>
          </p:nvPr>
        </p:nvSpPr>
        <p:spPr/>
        <p:txBody>
          <a:bodyPr/>
          <a:lstStyle/>
          <a:p>
            <a:r>
              <a:rPr lang="en-US" dirty="0"/>
              <a:t>Tips for writing activities </a:t>
            </a:r>
          </a:p>
        </p:txBody>
      </p:sp>
    </p:spTree>
    <p:extLst>
      <p:ext uri="{BB962C8B-B14F-4D97-AF65-F5344CB8AC3E}">
        <p14:creationId xmlns:p14="http://schemas.microsoft.com/office/powerpoint/2010/main" val="169150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E58038-552D-874F-8634-41DA4C8B3ADC}"/>
              </a:ext>
            </a:extLst>
          </p:cNvPr>
          <p:cNvSpPr>
            <a:spLocks noGrp="1"/>
          </p:cNvSpPr>
          <p:nvPr>
            <p:ph type="body" sz="quarter" idx="13"/>
          </p:nvPr>
        </p:nvSpPr>
        <p:spPr>
          <a:xfrm>
            <a:off x="1216152" y="1417320"/>
            <a:ext cx="9180576" cy="4179126"/>
          </a:xfrm>
        </p:spPr>
        <p:txBody>
          <a:bodyPr/>
          <a:lstStyle/>
          <a:p>
            <a:r>
              <a:rPr lang="en-US" dirty="0"/>
              <a:t>If your theory of change sets out outcomes and aims for young people that are beyond your direct sphere of influence, or that you expect to develop after they have finished attending your provision, it can useful to draw an </a:t>
            </a:r>
            <a:r>
              <a:rPr lang="en-US" b="1" dirty="0"/>
              <a:t>accountability line</a:t>
            </a:r>
            <a:r>
              <a:rPr lang="en-US" dirty="0"/>
              <a:t>. </a:t>
            </a:r>
          </a:p>
          <a:p>
            <a:r>
              <a:rPr lang="en-US" dirty="0"/>
              <a:t>Your accountability line may sit:</a:t>
            </a:r>
          </a:p>
          <a:p>
            <a:pPr marL="342900" indent="-342900">
              <a:buFont typeface="Arial" panose="020B0604020202020204" pitchFamily="34" charset="0"/>
              <a:buChar char="•"/>
            </a:pPr>
            <a:r>
              <a:rPr lang="en-US" dirty="0"/>
              <a:t>Between intermediate and long term outcomes</a:t>
            </a:r>
          </a:p>
          <a:p>
            <a:pPr marL="342900" indent="-342900">
              <a:buFont typeface="Arial" panose="020B0604020202020204" pitchFamily="34" charset="0"/>
              <a:buChar char="•"/>
            </a:pPr>
            <a:r>
              <a:rPr lang="en-US" dirty="0"/>
              <a:t>Outcomes and your overall aim</a:t>
            </a:r>
          </a:p>
        </p:txBody>
      </p:sp>
      <p:sp>
        <p:nvSpPr>
          <p:cNvPr id="4" name="Title 3">
            <a:extLst>
              <a:ext uri="{FF2B5EF4-FFF2-40B4-BE49-F238E27FC236}">
                <a16:creationId xmlns:a16="http://schemas.microsoft.com/office/drawing/2014/main" id="{25F9D583-AC0E-A84C-BB21-0A5516A6F14F}"/>
              </a:ext>
            </a:extLst>
          </p:cNvPr>
          <p:cNvSpPr>
            <a:spLocks noGrp="1"/>
          </p:cNvSpPr>
          <p:nvPr>
            <p:ph type="title"/>
          </p:nvPr>
        </p:nvSpPr>
        <p:spPr/>
        <p:txBody>
          <a:bodyPr/>
          <a:lstStyle/>
          <a:p>
            <a:r>
              <a:rPr lang="en-US" dirty="0"/>
              <a:t>Drawing an ‘accountability line’</a:t>
            </a:r>
          </a:p>
        </p:txBody>
      </p:sp>
    </p:spTree>
    <p:extLst>
      <p:ext uri="{BB962C8B-B14F-4D97-AF65-F5344CB8AC3E}">
        <p14:creationId xmlns:p14="http://schemas.microsoft.com/office/powerpoint/2010/main" val="381112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BC44-FDC9-6B4A-A245-85831EB71FBE}"/>
              </a:ext>
            </a:extLst>
          </p:cNvPr>
          <p:cNvSpPr>
            <a:spLocks noGrp="1"/>
          </p:cNvSpPr>
          <p:nvPr>
            <p:ph type="title"/>
          </p:nvPr>
        </p:nvSpPr>
        <p:spPr>
          <a:xfrm>
            <a:off x="755650" y="2330406"/>
            <a:ext cx="8716300" cy="491095"/>
          </a:xfrm>
        </p:spPr>
        <p:txBody>
          <a:bodyPr/>
          <a:lstStyle/>
          <a:p>
            <a:r>
              <a:rPr lang="en-US" dirty="0"/>
              <a:t>Theory of change templates</a:t>
            </a:r>
          </a:p>
        </p:txBody>
      </p:sp>
      <p:sp>
        <p:nvSpPr>
          <p:cNvPr id="3" name="Text Placeholder 2">
            <a:extLst>
              <a:ext uri="{FF2B5EF4-FFF2-40B4-BE49-F238E27FC236}">
                <a16:creationId xmlns:a16="http://schemas.microsoft.com/office/drawing/2014/main" id="{CB57B2C8-A40D-B144-B69B-691505971487}"/>
              </a:ext>
            </a:extLst>
          </p:cNvPr>
          <p:cNvSpPr>
            <a:spLocks noGrp="1"/>
          </p:cNvSpPr>
          <p:nvPr>
            <p:ph type="body" sz="quarter" idx="10"/>
          </p:nvPr>
        </p:nvSpPr>
        <p:spPr>
          <a:xfrm>
            <a:off x="812257" y="3155156"/>
            <a:ext cx="8715375" cy="547688"/>
          </a:xfrm>
        </p:spPr>
        <p:txBody>
          <a:bodyPr/>
          <a:lstStyle/>
          <a:p>
            <a:r>
              <a:rPr lang="en-US" dirty="0"/>
              <a:t>These are common formats to present your theory of change. Choose the one that works best for your work.</a:t>
            </a:r>
          </a:p>
          <a:p>
            <a:endParaRPr lang="en-US" dirty="0"/>
          </a:p>
        </p:txBody>
      </p:sp>
      <p:sp>
        <p:nvSpPr>
          <p:cNvPr id="4" name="Content Placeholder 3">
            <a:extLst>
              <a:ext uri="{FF2B5EF4-FFF2-40B4-BE49-F238E27FC236}">
                <a16:creationId xmlns:a16="http://schemas.microsoft.com/office/drawing/2014/main" id="{C2B54E1F-70D0-B048-AC92-39174D52E43B}"/>
              </a:ext>
            </a:extLst>
          </p:cNvPr>
          <p:cNvSpPr>
            <a:spLocks noGrp="1"/>
          </p:cNvSpPr>
          <p:nvPr>
            <p:ph sz="quarter" idx="18"/>
          </p:nvPr>
        </p:nvSpPr>
        <p:spPr/>
        <p:txBody>
          <a:bodyPr/>
          <a:lstStyle/>
          <a:p>
            <a:endParaRPr lang="en-US"/>
          </a:p>
        </p:txBody>
      </p:sp>
      <p:sp>
        <p:nvSpPr>
          <p:cNvPr id="5" name="Content Placeholder 4">
            <a:extLst>
              <a:ext uri="{FF2B5EF4-FFF2-40B4-BE49-F238E27FC236}">
                <a16:creationId xmlns:a16="http://schemas.microsoft.com/office/drawing/2014/main" id="{2534930B-8B25-1449-B8A5-9B9D43ACE3FF}"/>
              </a:ext>
            </a:extLst>
          </p:cNvPr>
          <p:cNvSpPr>
            <a:spLocks noGrp="1"/>
          </p:cNvSpPr>
          <p:nvPr>
            <p:ph sz="quarter" idx="19"/>
          </p:nvPr>
        </p:nvSpPr>
        <p:spPr/>
        <p:txBody>
          <a:bodyPr/>
          <a:lstStyle/>
          <a:p>
            <a:endParaRPr lang="en-US"/>
          </a:p>
        </p:txBody>
      </p:sp>
    </p:spTree>
    <p:extLst>
      <p:ext uri="{BB962C8B-B14F-4D97-AF65-F5344CB8AC3E}">
        <p14:creationId xmlns:p14="http://schemas.microsoft.com/office/powerpoint/2010/main" val="2963666552"/>
      </p:ext>
    </p:extLst>
  </p:cSld>
  <p:clrMapOvr>
    <a:masterClrMapping/>
  </p:clrMapOvr>
</p:sld>
</file>

<file path=ppt/theme/theme1.xml><?xml version="1.0" encoding="utf-8"?>
<a:theme xmlns:a="http://schemas.openxmlformats.org/drawingml/2006/main" name="Cover and divider pages">
  <a:themeElements>
    <a:clrScheme name="Centre Theme">
      <a:dk1>
        <a:srgbClr val="000000"/>
      </a:dk1>
      <a:lt1>
        <a:srgbClr val="FFFFFF"/>
      </a:lt1>
      <a:dk2>
        <a:srgbClr val="000000"/>
      </a:dk2>
      <a:lt2>
        <a:srgbClr val="FFFFFF"/>
      </a:lt2>
      <a:accent1>
        <a:srgbClr val="712E5E"/>
      </a:accent1>
      <a:accent2>
        <a:srgbClr val="00415B"/>
      </a:accent2>
      <a:accent3>
        <a:srgbClr val="BD4F28"/>
      </a:accent3>
      <a:accent4>
        <a:srgbClr val="83999B"/>
      </a:accent4>
      <a:accent5>
        <a:srgbClr val="527F00"/>
      </a:accent5>
      <a:accent6>
        <a:srgbClr val="CCAF1A"/>
      </a:accent6>
      <a:hlink>
        <a:srgbClr val="BD4F28"/>
      </a:hlink>
      <a:folHlink>
        <a:srgbClr val="6C6C6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12084C-E45D-B745-8FFF-0DF5AE9980D0}" vid="{56561285-8F58-1B43-B8D9-38498C950A4B}"/>
    </a:ext>
  </a:extLst>
</a:theme>
</file>

<file path=ppt/theme/theme2.xml><?xml version="1.0" encoding="utf-8"?>
<a:theme xmlns:a="http://schemas.openxmlformats.org/drawingml/2006/main" name="Text pages">
  <a:themeElements>
    <a:clrScheme name="CYI">
      <a:dk1>
        <a:sysClr val="windowText" lastClr="000000"/>
      </a:dk1>
      <a:lt1>
        <a:sysClr val="window" lastClr="FFFFFF"/>
      </a:lt1>
      <a:dk2>
        <a:srgbClr val="000000"/>
      </a:dk2>
      <a:lt2>
        <a:srgbClr val="FFFFFF"/>
      </a:lt2>
      <a:accent1>
        <a:srgbClr val="CD4D0B"/>
      </a:accent1>
      <a:accent2>
        <a:srgbClr val="722E5E"/>
      </a:accent2>
      <a:accent3>
        <a:srgbClr val="490038"/>
      </a:accent3>
      <a:accent4>
        <a:srgbClr val="084164"/>
      </a:accent4>
      <a:accent5>
        <a:srgbClr val="262626"/>
      </a:accent5>
      <a:accent6>
        <a:srgbClr val="6C6C6C"/>
      </a:accent6>
      <a:hlink>
        <a:srgbClr val="722E5E"/>
      </a:hlink>
      <a:folHlink>
        <a:srgbClr val="6C6C6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12084C-E45D-B745-8FFF-0DF5AE9980D0}" vid="{F44AA89D-7C19-634F-A5A1-86948F454BF6}"/>
    </a:ext>
  </a:extLst>
</a:theme>
</file>

<file path=ppt/theme/theme3.xml><?xml version="1.0" encoding="utf-8"?>
<a:theme xmlns:a="http://schemas.openxmlformats.org/drawingml/2006/main" name="Smart art slides">
  <a:themeElements>
    <a:clrScheme name="CYI">
      <a:dk1>
        <a:sysClr val="windowText" lastClr="000000"/>
      </a:dk1>
      <a:lt1>
        <a:sysClr val="window" lastClr="FFFFFF"/>
      </a:lt1>
      <a:dk2>
        <a:srgbClr val="000000"/>
      </a:dk2>
      <a:lt2>
        <a:srgbClr val="FFFFFF"/>
      </a:lt2>
      <a:accent1>
        <a:srgbClr val="CD4D0B"/>
      </a:accent1>
      <a:accent2>
        <a:srgbClr val="722E5E"/>
      </a:accent2>
      <a:accent3>
        <a:srgbClr val="490038"/>
      </a:accent3>
      <a:accent4>
        <a:srgbClr val="084164"/>
      </a:accent4>
      <a:accent5>
        <a:srgbClr val="262626"/>
      </a:accent5>
      <a:accent6>
        <a:srgbClr val="6C6C6C"/>
      </a:accent6>
      <a:hlink>
        <a:srgbClr val="722E5E"/>
      </a:hlink>
      <a:folHlink>
        <a:srgbClr val="6C6C6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12084C-E45D-B745-8FFF-0DF5AE9980D0}" vid="{B65EAC17-B78A-DF4E-B298-14ACFBF6943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Cover and divider pages</Template>
  <TotalTime>65</TotalTime>
  <Words>804</Words>
  <Application>Microsoft Macintosh PowerPoint</Application>
  <PresentationFormat>Widescreen</PresentationFormat>
  <Paragraphs>90</Paragraphs>
  <Slides>12</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Calibri</vt:lpstr>
      <vt:lpstr>Calibri Light</vt:lpstr>
      <vt:lpstr>Source Sans Pro</vt:lpstr>
      <vt:lpstr>Work Sans</vt:lpstr>
      <vt:lpstr>Work Sans Medium</vt:lpstr>
      <vt:lpstr>Cover and divider pages</vt:lpstr>
      <vt:lpstr>Text pages</vt:lpstr>
      <vt:lpstr>Smart art slides</vt:lpstr>
      <vt:lpstr>Theory of change toolbox</vt:lpstr>
      <vt:lpstr>The process</vt:lpstr>
      <vt:lpstr>A good theory of change should</vt:lpstr>
      <vt:lpstr>Core components of a theory of change:</vt:lpstr>
      <vt:lpstr>Tips for writing outcomes </vt:lpstr>
      <vt:lpstr>Tips for writing mechanisms of change</vt:lpstr>
      <vt:lpstr>Tips for writing activities </vt:lpstr>
      <vt:lpstr>Drawing an ‘accountability line’</vt:lpstr>
      <vt:lpstr>Theory of change templates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change toolbox</dc:title>
  <dc:creator>Mary McKaskill</dc:creator>
  <cp:lastModifiedBy>Mary McKaskill</cp:lastModifiedBy>
  <cp:revision>5</cp:revision>
  <dcterms:created xsi:type="dcterms:W3CDTF">2020-10-08T17:45:32Z</dcterms:created>
  <dcterms:modified xsi:type="dcterms:W3CDTF">2020-10-08T18:50:43Z</dcterms:modified>
</cp:coreProperties>
</file>